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307" r:id="rId3"/>
    <p:sldId id="433" r:id="rId4"/>
    <p:sldId id="434" r:id="rId5"/>
    <p:sldId id="444" r:id="rId6"/>
    <p:sldId id="446" r:id="rId7"/>
    <p:sldId id="447" r:id="rId8"/>
    <p:sldId id="448" r:id="rId9"/>
    <p:sldId id="438" r:id="rId10"/>
    <p:sldId id="405" r:id="rId11"/>
    <p:sldId id="440" r:id="rId12"/>
    <p:sldId id="439" r:id="rId13"/>
    <p:sldId id="442" r:id="rId14"/>
    <p:sldId id="441" r:id="rId15"/>
    <p:sldId id="437" r:id="rId16"/>
    <p:sldId id="263" r:id="rId17"/>
    <p:sldId id="435" r:id="rId18"/>
    <p:sldId id="436" r:id="rId19"/>
    <p:sldId id="432"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9B2586-D700-4862-8962-8A2539F96D45}" v="4" dt="2026-04-24T09:04:34.402"/>
    <p1510:client id="{ED7BAEF1-23C6-4D79-A895-33A1F8EC8BB2}" v="20" dt="2026-04-23T22:09:28.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103" autoAdjust="0"/>
  </p:normalViewPr>
  <p:slideViewPr>
    <p:cSldViewPr snapToGrid="0">
      <p:cViewPr varScale="1">
        <p:scale>
          <a:sx n="78" d="100"/>
          <a:sy n="78" d="100"/>
        </p:scale>
        <p:origin x="726" y="9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Nahm" userId="2d13f7194d88f424" providerId="LiveId" clId="{4DC51653-E8CC-4D5C-9DBE-6D3367B8A10A}"/>
    <pc:docChg chg="undo custSel addSld delSld modSld sldOrd">
      <pc:chgData name="Oliver Nahm" userId="2d13f7194d88f424" providerId="LiveId" clId="{4DC51653-E8CC-4D5C-9DBE-6D3367B8A10A}" dt="2026-04-24T09:04:36.399" v="7947"/>
      <pc:docMkLst>
        <pc:docMk/>
      </pc:docMkLst>
      <pc:sldChg chg="del ord">
        <pc:chgData name="Oliver Nahm" userId="2d13f7194d88f424" providerId="LiveId" clId="{4DC51653-E8CC-4D5C-9DBE-6D3367B8A10A}" dt="2026-04-23T21:28:07.885" v="6978" actId="47"/>
        <pc:sldMkLst>
          <pc:docMk/>
          <pc:sldMk cId="955307172" sldId="261"/>
        </pc:sldMkLst>
      </pc:sldChg>
      <pc:sldChg chg="modSp add del mod ord modNotesTx">
        <pc:chgData name="Oliver Nahm" userId="2d13f7194d88f424" providerId="LiveId" clId="{4DC51653-E8CC-4D5C-9DBE-6D3367B8A10A}" dt="2026-04-23T21:27:40.796" v="6974"/>
        <pc:sldMkLst>
          <pc:docMk/>
          <pc:sldMk cId="1708909140" sldId="263"/>
        </pc:sldMkLst>
      </pc:sldChg>
      <pc:sldChg chg="addSp delSp modSp new add del mod modClrScheme chgLayout">
        <pc:chgData name="Oliver Nahm" userId="2d13f7194d88f424" providerId="LiveId" clId="{4DC51653-E8CC-4D5C-9DBE-6D3367B8A10A}" dt="2026-04-23T21:15:29.953" v="6729" actId="22"/>
        <pc:sldMkLst>
          <pc:docMk/>
          <pc:sldMk cId="2130467712" sldId="307"/>
        </pc:sldMkLst>
        <pc:spChg chg="add del mod">
          <ac:chgData name="Oliver Nahm" userId="2d13f7194d88f424" providerId="LiveId" clId="{4DC51653-E8CC-4D5C-9DBE-6D3367B8A10A}" dt="2026-04-23T21:15:29.953" v="6729" actId="22"/>
          <ac:spMkLst>
            <pc:docMk/>
            <pc:sldMk cId="2130467712" sldId="307"/>
            <ac:spMk id="4" creationId="{1E41B527-8258-E8A8-B61C-1161AA5BA35B}"/>
          </ac:spMkLst>
        </pc:spChg>
        <pc:picChg chg="add mod ord">
          <ac:chgData name="Oliver Nahm" userId="2d13f7194d88f424" providerId="LiveId" clId="{4DC51653-E8CC-4D5C-9DBE-6D3367B8A10A}" dt="2026-04-23T21:15:29.953" v="6729" actId="22"/>
          <ac:picMkLst>
            <pc:docMk/>
            <pc:sldMk cId="2130467712" sldId="307"/>
            <ac:picMk id="7" creationId="{E306A42F-8B2B-A1DC-A826-8055831B58A6}"/>
          </ac:picMkLst>
        </pc:picChg>
        <pc:picChg chg="add del mod ord">
          <ac:chgData name="Oliver Nahm" userId="2d13f7194d88f424" providerId="LiveId" clId="{4DC51653-E8CC-4D5C-9DBE-6D3367B8A10A}" dt="2026-04-23T21:15:08.391" v="6728" actId="478"/>
          <ac:picMkLst>
            <pc:docMk/>
            <pc:sldMk cId="2130467712" sldId="307"/>
            <ac:picMk id="8" creationId="{D126A427-5FD8-DCDF-346A-71D6409A0DF8}"/>
          </ac:picMkLst>
        </pc:picChg>
      </pc:sldChg>
      <pc:sldChg chg="del">
        <pc:chgData name="Oliver Nahm" userId="2d13f7194d88f424" providerId="LiveId" clId="{4DC51653-E8CC-4D5C-9DBE-6D3367B8A10A}" dt="2026-04-24T09:04:28.192" v="7944" actId="47"/>
        <pc:sldMkLst>
          <pc:docMk/>
          <pc:sldMk cId="4065828651" sldId="308"/>
        </pc:sldMkLst>
      </pc:sldChg>
      <pc:sldChg chg="add">
        <pc:chgData name="Oliver Nahm" userId="2d13f7194d88f424" providerId="LiveId" clId="{4DC51653-E8CC-4D5C-9DBE-6D3367B8A10A}" dt="2026-04-24T09:03:28.096" v="7784"/>
        <pc:sldMkLst>
          <pc:docMk/>
          <pc:sldMk cId="0" sldId="405"/>
        </pc:sldMkLst>
      </pc:sldChg>
      <pc:sldChg chg="modSp add del mod ord">
        <pc:chgData name="Oliver Nahm" userId="2d13f7194d88f424" providerId="LiveId" clId="{4DC51653-E8CC-4D5C-9DBE-6D3367B8A10A}" dt="2026-04-23T21:22:26.122" v="6805" actId="47"/>
        <pc:sldMkLst>
          <pc:docMk/>
          <pc:sldMk cId="3962140876" sldId="422"/>
        </pc:sldMkLst>
      </pc:sldChg>
      <pc:sldChg chg="addSp delSp modSp add del mod ord setBg">
        <pc:chgData name="Oliver Nahm" userId="2d13f7194d88f424" providerId="LiveId" clId="{4DC51653-E8CC-4D5C-9DBE-6D3367B8A10A}" dt="2026-04-23T21:15:03.722" v="6727" actId="47"/>
        <pc:sldMkLst>
          <pc:docMk/>
          <pc:sldMk cId="1468290509" sldId="423"/>
        </pc:sldMkLst>
      </pc:sldChg>
      <pc:sldChg chg="modSp new del mod">
        <pc:chgData name="Oliver Nahm" userId="2d13f7194d88f424" providerId="LiveId" clId="{4DC51653-E8CC-4D5C-9DBE-6D3367B8A10A}" dt="2026-04-23T21:22:26.122" v="6805" actId="47"/>
        <pc:sldMkLst>
          <pc:docMk/>
          <pc:sldMk cId="4166053498" sldId="424"/>
        </pc:sldMkLst>
      </pc:sldChg>
      <pc:sldChg chg="addSp delSp modSp new del mod setBg">
        <pc:chgData name="Oliver Nahm" userId="2d13f7194d88f424" providerId="LiveId" clId="{4DC51653-E8CC-4D5C-9DBE-6D3367B8A10A}" dt="2026-04-23T21:22:26.122" v="6805" actId="47"/>
        <pc:sldMkLst>
          <pc:docMk/>
          <pc:sldMk cId="276480195" sldId="425"/>
        </pc:sldMkLst>
      </pc:sldChg>
      <pc:sldChg chg="addSp modSp new del mod">
        <pc:chgData name="Oliver Nahm" userId="2d13f7194d88f424" providerId="LiveId" clId="{4DC51653-E8CC-4D5C-9DBE-6D3367B8A10A}" dt="2026-04-23T21:22:26.122" v="6805" actId="47"/>
        <pc:sldMkLst>
          <pc:docMk/>
          <pc:sldMk cId="4019411056" sldId="426"/>
        </pc:sldMkLst>
      </pc:sldChg>
      <pc:sldChg chg="modSp new del mod">
        <pc:chgData name="Oliver Nahm" userId="2d13f7194d88f424" providerId="LiveId" clId="{4DC51653-E8CC-4D5C-9DBE-6D3367B8A10A}" dt="2026-04-23T21:22:26.122" v="6805" actId="47"/>
        <pc:sldMkLst>
          <pc:docMk/>
          <pc:sldMk cId="823298221" sldId="427"/>
        </pc:sldMkLst>
      </pc:sldChg>
      <pc:sldChg chg="addSp delSp modSp add del mod">
        <pc:chgData name="Oliver Nahm" userId="2d13f7194d88f424" providerId="LiveId" clId="{4DC51653-E8CC-4D5C-9DBE-6D3367B8A10A}" dt="2026-04-24T09:03:23.428" v="7783" actId="47"/>
        <pc:sldMkLst>
          <pc:docMk/>
          <pc:sldMk cId="2990900430" sldId="429"/>
        </pc:sldMkLst>
        <pc:spChg chg="mod">
          <ac:chgData name="Oliver Nahm" userId="2d13f7194d88f424" providerId="LiveId" clId="{4DC51653-E8CC-4D5C-9DBE-6D3367B8A10A}" dt="2026-04-23T21:22:11.819" v="6804"/>
          <ac:spMkLst>
            <pc:docMk/>
            <pc:sldMk cId="2990900430" sldId="429"/>
            <ac:spMk id="2" creationId="{90E46628-40F9-8493-8FDC-CF2E2CD6EAC9}"/>
          </ac:spMkLst>
        </pc:spChg>
        <pc:spChg chg="add del mod">
          <ac:chgData name="Oliver Nahm" userId="2d13f7194d88f424" providerId="LiveId" clId="{4DC51653-E8CC-4D5C-9DBE-6D3367B8A10A}" dt="2026-04-23T21:17:59.775" v="6777" actId="478"/>
          <ac:spMkLst>
            <pc:docMk/>
            <pc:sldMk cId="2990900430" sldId="429"/>
            <ac:spMk id="4" creationId="{A05BC5D9-74F7-BB72-9C34-C7D5DCCBD188}"/>
          </ac:spMkLst>
        </pc:spChg>
        <pc:spChg chg="add del mod">
          <ac:chgData name="Oliver Nahm" userId="2d13f7194d88f424" providerId="LiveId" clId="{4DC51653-E8CC-4D5C-9DBE-6D3367B8A10A}" dt="2026-04-23T21:18:00.329" v="6778" actId="478"/>
          <ac:spMkLst>
            <pc:docMk/>
            <pc:sldMk cId="2990900430" sldId="429"/>
            <ac:spMk id="8" creationId="{48FD32EA-8ACB-F157-C887-FBD332D2ABFF}"/>
          </ac:spMkLst>
        </pc:spChg>
        <pc:spChg chg="add del">
          <ac:chgData name="Oliver Nahm" userId="2d13f7194d88f424" providerId="LiveId" clId="{4DC51653-E8CC-4D5C-9DBE-6D3367B8A10A}" dt="2026-04-23T21:52:38.446" v="7039" actId="22"/>
          <ac:spMkLst>
            <pc:docMk/>
            <pc:sldMk cId="2990900430" sldId="429"/>
            <ac:spMk id="12" creationId="{247B644D-0DEE-DBEF-3EA1-05D17DBEAD39}"/>
          </ac:spMkLst>
        </pc:spChg>
        <pc:spChg chg="add mod">
          <ac:chgData name="Oliver Nahm" userId="2d13f7194d88f424" providerId="LiveId" clId="{4DC51653-E8CC-4D5C-9DBE-6D3367B8A10A}" dt="2026-04-23T21:52:53.720" v="7044" actId="1076"/>
          <ac:spMkLst>
            <pc:docMk/>
            <pc:sldMk cId="2990900430" sldId="429"/>
            <ac:spMk id="14" creationId="{7AE8A01D-F466-4F9A-5109-76D9F37E217A}"/>
          </ac:spMkLst>
        </pc:spChg>
        <pc:picChg chg="add del mod ord">
          <ac:chgData name="Oliver Nahm" userId="2d13f7194d88f424" providerId="LiveId" clId="{4DC51653-E8CC-4D5C-9DBE-6D3367B8A10A}" dt="2026-04-23T21:17:58.509" v="6776" actId="478"/>
          <ac:picMkLst>
            <pc:docMk/>
            <pc:sldMk cId="2990900430" sldId="429"/>
            <ac:picMk id="5" creationId="{987092FE-224E-54DA-C54D-017689666FD7}"/>
          </ac:picMkLst>
        </pc:picChg>
        <pc:picChg chg="del">
          <ac:chgData name="Oliver Nahm" userId="2d13f7194d88f424" providerId="LiveId" clId="{4DC51653-E8CC-4D5C-9DBE-6D3367B8A10A}" dt="2026-04-23T21:17:58.127" v="6774" actId="478"/>
          <ac:picMkLst>
            <pc:docMk/>
            <pc:sldMk cId="2990900430" sldId="429"/>
            <ac:picMk id="6" creationId="{881545A4-A345-A1F7-5D31-987171CB646C}"/>
          </ac:picMkLst>
        </pc:picChg>
        <pc:picChg chg="add mod">
          <ac:chgData name="Oliver Nahm" userId="2d13f7194d88f424" providerId="LiveId" clId="{4DC51653-E8CC-4D5C-9DBE-6D3367B8A10A}" dt="2026-04-23T21:52:42.623" v="7041" actId="14100"/>
          <ac:picMkLst>
            <pc:docMk/>
            <pc:sldMk cId="2990900430" sldId="429"/>
            <ac:picMk id="10" creationId="{897A5E5E-9DD0-A72F-3A10-DDF4AFD6AC54}"/>
          </ac:picMkLst>
        </pc:picChg>
      </pc:sldChg>
      <pc:sldChg chg="addSp delSp modSp add del mod modClrScheme chgLayout">
        <pc:chgData name="Oliver Nahm" userId="2d13f7194d88f424" providerId="LiveId" clId="{4DC51653-E8CC-4D5C-9DBE-6D3367B8A10A}" dt="2026-04-23T21:22:26.122" v="6805" actId="47"/>
        <pc:sldMkLst>
          <pc:docMk/>
          <pc:sldMk cId="2568855985" sldId="430"/>
        </pc:sldMkLst>
      </pc:sldChg>
      <pc:sldChg chg="addSp delSp modSp add del mod">
        <pc:chgData name="Oliver Nahm" userId="2d13f7194d88f424" providerId="LiveId" clId="{4DC51653-E8CC-4D5C-9DBE-6D3367B8A10A}" dt="2026-04-23T21:22:26.122" v="6805" actId="47"/>
        <pc:sldMkLst>
          <pc:docMk/>
          <pc:sldMk cId="1803689997" sldId="431"/>
        </pc:sldMkLst>
      </pc:sldChg>
      <pc:sldChg chg="modSp new mod">
        <pc:chgData name="Oliver Nahm" userId="2d13f7194d88f424" providerId="LiveId" clId="{4DC51653-E8CC-4D5C-9DBE-6D3367B8A10A}" dt="2026-03-27T08:19:35.036" v="6331" actId="1076"/>
        <pc:sldMkLst>
          <pc:docMk/>
          <pc:sldMk cId="2229241555" sldId="432"/>
        </pc:sldMkLst>
        <pc:spChg chg="mod">
          <ac:chgData name="Oliver Nahm" userId="2d13f7194d88f424" providerId="LiveId" clId="{4DC51653-E8CC-4D5C-9DBE-6D3367B8A10A}" dt="2026-03-27T08:11:26.781" v="6182" actId="20577"/>
          <ac:spMkLst>
            <pc:docMk/>
            <pc:sldMk cId="2229241555" sldId="432"/>
            <ac:spMk id="2" creationId="{E415F1A4-55EE-9710-E881-3035E77F9873}"/>
          </ac:spMkLst>
        </pc:spChg>
        <pc:spChg chg="mod">
          <ac:chgData name="Oliver Nahm" userId="2d13f7194d88f424" providerId="LiveId" clId="{4DC51653-E8CC-4D5C-9DBE-6D3367B8A10A}" dt="2026-03-27T08:19:35.036" v="6331" actId="1076"/>
          <ac:spMkLst>
            <pc:docMk/>
            <pc:sldMk cId="2229241555" sldId="432"/>
            <ac:spMk id="3" creationId="{B382E58B-C3F5-B2F3-CB86-01CDB5C380BE}"/>
          </ac:spMkLst>
        </pc:spChg>
      </pc:sldChg>
      <pc:sldChg chg="addSp delSp modSp new mod">
        <pc:chgData name="Oliver Nahm" userId="2d13f7194d88f424" providerId="LiveId" clId="{4DC51653-E8CC-4D5C-9DBE-6D3367B8A10A}" dt="2026-04-23T21:16:52.008" v="6773" actId="1076"/>
        <pc:sldMkLst>
          <pc:docMk/>
          <pc:sldMk cId="862638925" sldId="433"/>
        </pc:sldMkLst>
        <pc:spChg chg="mod">
          <ac:chgData name="Oliver Nahm" userId="2d13f7194d88f424" providerId="LiveId" clId="{4DC51653-E8CC-4D5C-9DBE-6D3367B8A10A}" dt="2026-04-23T21:16:23.913" v="6760" actId="20577"/>
          <ac:spMkLst>
            <pc:docMk/>
            <pc:sldMk cId="862638925" sldId="433"/>
            <ac:spMk id="2" creationId="{E76B8266-A554-633E-B087-BC2A03D14D82}"/>
          </ac:spMkLst>
        </pc:spChg>
        <pc:spChg chg="del">
          <ac:chgData name="Oliver Nahm" userId="2d13f7194d88f424" providerId="LiveId" clId="{4DC51653-E8CC-4D5C-9DBE-6D3367B8A10A}" dt="2026-04-23T21:16:25.999" v="6762" actId="478"/>
          <ac:spMkLst>
            <pc:docMk/>
            <pc:sldMk cId="862638925" sldId="433"/>
            <ac:spMk id="3" creationId="{37E65C3E-406F-F21C-FB17-757669CFEB9A}"/>
          </ac:spMkLst>
        </pc:spChg>
        <pc:spChg chg="del">
          <ac:chgData name="Oliver Nahm" userId="2d13f7194d88f424" providerId="LiveId" clId="{4DC51653-E8CC-4D5C-9DBE-6D3367B8A10A}" dt="2026-04-23T21:16:25.361" v="6761" actId="478"/>
          <ac:spMkLst>
            <pc:docMk/>
            <pc:sldMk cId="862638925" sldId="433"/>
            <ac:spMk id="4" creationId="{10A9F7BE-EA20-9C32-E74D-94B2289D6144}"/>
          </ac:spMkLst>
        </pc:spChg>
        <pc:spChg chg="add del">
          <ac:chgData name="Oliver Nahm" userId="2d13f7194d88f424" providerId="LiveId" clId="{4DC51653-E8CC-4D5C-9DBE-6D3367B8A10A}" dt="2026-04-23T21:16:39.004" v="6769" actId="22"/>
          <ac:spMkLst>
            <pc:docMk/>
            <pc:sldMk cId="862638925" sldId="433"/>
            <ac:spMk id="8" creationId="{6C181E28-482A-31BE-45F6-EEF04FF97B34}"/>
          </ac:spMkLst>
        </pc:spChg>
        <pc:spChg chg="add mod">
          <ac:chgData name="Oliver Nahm" userId="2d13f7194d88f424" providerId="LiveId" clId="{4DC51653-E8CC-4D5C-9DBE-6D3367B8A10A}" dt="2026-04-23T21:16:44.145" v="6772" actId="1076"/>
          <ac:spMkLst>
            <pc:docMk/>
            <pc:sldMk cId="862638925" sldId="433"/>
            <ac:spMk id="10" creationId="{CB368B2B-DFA7-FEE0-0099-C4799C4170C7}"/>
          </ac:spMkLst>
        </pc:spChg>
        <pc:picChg chg="add mod">
          <ac:chgData name="Oliver Nahm" userId="2d13f7194d88f424" providerId="LiveId" clId="{4DC51653-E8CC-4D5C-9DBE-6D3367B8A10A}" dt="2026-04-23T21:16:52.008" v="6773" actId="1076"/>
          <ac:picMkLst>
            <pc:docMk/>
            <pc:sldMk cId="862638925" sldId="433"/>
            <ac:picMk id="6" creationId="{0BCF7953-B959-E646-F053-7FDD94482033}"/>
          </ac:picMkLst>
        </pc:picChg>
      </pc:sldChg>
      <pc:sldChg chg="addSp delSp modSp new mod">
        <pc:chgData name="Oliver Nahm" userId="2d13f7194d88f424" providerId="LiveId" clId="{4DC51653-E8CC-4D5C-9DBE-6D3367B8A10A}" dt="2026-04-23T21:20:24.681" v="6803" actId="1076"/>
        <pc:sldMkLst>
          <pc:docMk/>
          <pc:sldMk cId="593997378" sldId="434"/>
        </pc:sldMkLst>
        <pc:spChg chg="mod">
          <ac:chgData name="Oliver Nahm" userId="2d13f7194d88f424" providerId="LiveId" clId="{4DC51653-E8CC-4D5C-9DBE-6D3367B8A10A}" dt="2026-04-23T21:18:20.611" v="6796" actId="20577"/>
          <ac:spMkLst>
            <pc:docMk/>
            <pc:sldMk cId="593997378" sldId="434"/>
            <ac:spMk id="2" creationId="{775A3D2C-B48D-E5EE-5614-57E808D34E6B}"/>
          </ac:spMkLst>
        </pc:spChg>
        <pc:spChg chg="del">
          <ac:chgData name="Oliver Nahm" userId="2d13f7194d88f424" providerId="LiveId" clId="{4DC51653-E8CC-4D5C-9DBE-6D3367B8A10A}" dt="2026-04-23T21:18:23.440" v="6798" actId="478"/>
          <ac:spMkLst>
            <pc:docMk/>
            <pc:sldMk cId="593997378" sldId="434"/>
            <ac:spMk id="3" creationId="{34CC5721-DCB9-8FBE-57FF-A8318BFA7D13}"/>
          </ac:spMkLst>
        </pc:spChg>
        <pc:spChg chg="del">
          <ac:chgData name="Oliver Nahm" userId="2d13f7194d88f424" providerId="LiveId" clId="{4DC51653-E8CC-4D5C-9DBE-6D3367B8A10A}" dt="2026-04-23T21:18:22.696" v="6797" actId="478"/>
          <ac:spMkLst>
            <pc:docMk/>
            <pc:sldMk cId="593997378" sldId="434"/>
            <ac:spMk id="4" creationId="{156F32D9-ACEB-87A1-AF7A-9D7179E446C4}"/>
          </ac:spMkLst>
        </pc:spChg>
        <pc:picChg chg="add mod">
          <ac:chgData name="Oliver Nahm" userId="2d13f7194d88f424" providerId="LiveId" clId="{4DC51653-E8CC-4D5C-9DBE-6D3367B8A10A}" dt="2026-04-23T21:20:24.681" v="6803" actId="1076"/>
          <ac:picMkLst>
            <pc:docMk/>
            <pc:sldMk cId="593997378" sldId="434"/>
            <ac:picMk id="6" creationId="{36A7BAAE-D5A1-E418-EF79-2CD63DA53CBB}"/>
          </ac:picMkLst>
        </pc:picChg>
      </pc:sldChg>
      <pc:sldChg chg="addSp delSp modSp new mod modClrScheme chgLayout">
        <pc:chgData name="Oliver Nahm" userId="2d13f7194d88f424" providerId="LiveId" clId="{4DC51653-E8CC-4D5C-9DBE-6D3367B8A10A}" dt="2026-04-24T09:04:20.589" v="7943" actId="20577"/>
        <pc:sldMkLst>
          <pc:docMk/>
          <pc:sldMk cId="2373125637" sldId="435"/>
        </pc:sldMkLst>
        <pc:spChg chg="mod ord">
          <ac:chgData name="Oliver Nahm" userId="2d13f7194d88f424" providerId="LiveId" clId="{4DC51653-E8CC-4D5C-9DBE-6D3367B8A10A}" dt="2026-04-23T21:24:12.869" v="6847" actId="700"/>
          <ac:spMkLst>
            <pc:docMk/>
            <pc:sldMk cId="2373125637" sldId="435"/>
            <ac:spMk id="2" creationId="{647529DC-326B-AFF5-564E-C665442B2A36}"/>
          </ac:spMkLst>
        </pc:spChg>
        <pc:spChg chg="del mod ord">
          <ac:chgData name="Oliver Nahm" userId="2d13f7194d88f424" providerId="LiveId" clId="{4DC51653-E8CC-4D5C-9DBE-6D3367B8A10A}" dt="2026-04-23T21:24:12.869" v="6847" actId="700"/>
          <ac:spMkLst>
            <pc:docMk/>
            <pc:sldMk cId="2373125637" sldId="435"/>
            <ac:spMk id="3" creationId="{9D8FBDAE-5A14-FE9B-20DE-C7814E698551}"/>
          </ac:spMkLst>
        </pc:spChg>
        <pc:spChg chg="del">
          <ac:chgData name="Oliver Nahm" userId="2d13f7194d88f424" providerId="LiveId" clId="{4DC51653-E8CC-4D5C-9DBE-6D3367B8A10A}" dt="2026-04-23T21:24:12.869" v="6847" actId="700"/>
          <ac:spMkLst>
            <pc:docMk/>
            <pc:sldMk cId="2373125637" sldId="435"/>
            <ac:spMk id="4" creationId="{8A12E731-8786-988A-3B2D-1EF5A7E4C485}"/>
          </ac:spMkLst>
        </pc:spChg>
        <pc:spChg chg="add mod ord">
          <ac:chgData name="Oliver Nahm" userId="2d13f7194d88f424" providerId="LiveId" clId="{4DC51653-E8CC-4D5C-9DBE-6D3367B8A10A}" dt="2026-04-24T09:04:20.589" v="7943" actId="20577"/>
          <ac:spMkLst>
            <pc:docMk/>
            <pc:sldMk cId="2373125637" sldId="435"/>
            <ac:spMk id="5" creationId="{E316897B-BDCA-6F84-DDC3-3830D66CBC4E}"/>
          </ac:spMkLst>
        </pc:spChg>
      </pc:sldChg>
      <pc:sldChg chg="addSp delSp modSp new mod modClrScheme chgLayout">
        <pc:chgData name="Oliver Nahm" userId="2d13f7194d88f424" providerId="LiveId" clId="{4DC51653-E8CC-4D5C-9DBE-6D3367B8A10A}" dt="2026-04-23T22:11:00.279" v="7778" actId="20577"/>
        <pc:sldMkLst>
          <pc:docMk/>
          <pc:sldMk cId="280980385" sldId="436"/>
        </pc:sldMkLst>
        <pc:spChg chg="mod ord">
          <ac:chgData name="Oliver Nahm" userId="2d13f7194d88f424" providerId="LiveId" clId="{4DC51653-E8CC-4D5C-9DBE-6D3367B8A10A}" dt="2026-04-23T22:11:00.279" v="7778" actId="20577"/>
          <ac:spMkLst>
            <pc:docMk/>
            <pc:sldMk cId="280980385" sldId="436"/>
            <ac:spMk id="2" creationId="{928C08EA-2992-9460-979E-5AF7A77E6D24}"/>
          </ac:spMkLst>
        </pc:spChg>
        <pc:spChg chg="del">
          <ac:chgData name="Oliver Nahm" userId="2d13f7194d88f424" providerId="LiveId" clId="{4DC51653-E8CC-4D5C-9DBE-6D3367B8A10A}" dt="2026-04-23T21:24:36.970" v="6890"/>
          <ac:spMkLst>
            <pc:docMk/>
            <pc:sldMk cId="280980385" sldId="436"/>
            <ac:spMk id="3" creationId="{0F3723A4-BDCF-9DA6-42D4-BD257D37AEF3}"/>
          </ac:spMkLst>
        </pc:spChg>
        <pc:spChg chg="add del mod ord">
          <ac:chgData name="Oliver Nahm" userId="2d13f7194d88f424" providerId="LiveId" clId="{4DC51653-E8CC-4D5C-9DBE-6D3367B8A10A}" dt="2026-04-23T21:25:44.063" v="6918" actId="700"/>
          <ac:spMkLst>
            <pc:docMk/>
            <pc:sldMk cId="280980385" sldId="436"/>
            <ac:spMk id="4" creationId="{D8CEE91D-B751-7F31-C5AE-B8847FDF78E0}"/>
          </ac:spMkLst>
        </pc:spChg>
        <pc:spChg chg="add mod ord">
          <ac:chgData name="Oliver Nahm" userId="2d13f7194d88f424" providerId="LiveId" clId="{4DC51653-E8CC-4D5C-9DBE-6D3367B8A10A}" dt="2026-04-23T21:27:06.037" v="6971" actId="12"/>
          <ac:spMkLst>
            <pc:docMk/>
            <pc:sldMk cId="280980385" sldId="436"/>
            <ac:spMk id="5" creationId="{FB66B79E-0CD4-6EC5-4E83-E67CE0B3BEE1}"/>
          </ac:spMkLst>
        </pc:spChg>
        <pc:spChg chg="add del mod ord">
          <ac:chgData name="Oliver Nahm" userId="2d13f7194d88f424" providerId="LiveId" clId="{4DC51653-E8CC-4D5C-9DBE-6D3367B8A10A}" dt="2026-04-23T21:27:01.855" v="6969" actId="478"/>
          <ac:spMkLst>
            <pc:docMk/>
            <pc:sldMk cId="280980385" sldId="436"/>
            <ac:spMk id="6" creationId="{F49BAF4D-2825-B77A-0483-F7575C68A789}"/>
          </ac:spMkLst>
        </pc:spChg>
      </pc:sldChg>
      <pc:sldChg chg="addSp delSp modSp add mod modClrScheme chgLayout">
        <pc:chgData name="Oliver Nahm" userId="2d13f7194d88f424" providerId="LiveId" clId="{4DC51653-E8CC-4D5C-9DBE-6D3367B8A10A}" dt="2026-04-23T22:10:39.488" v="7758" actId="20577"/>
        <pc:sldMkLst>
          <pc:docMk/>
          <pc:sldMk cId="845711461" sldId="437"/>
        </pc:sldMkLst>
        <pc:spChg chg="mod ord">
          <ac:chgData name="Oliver Nahm" userId="2d13f7194d88f424" providerId="LiveId" clId="{4DC51653-E8CC-4D5C-9DBE-6D3367B8A10A}" dt="2026-04-23T22:10:39.488" v="7758" actId="20577"/>
          <ac:spMkLst>
            <pc:docMk/>
            <pc:sldMk cId="845711461" sldId="437"/>
            <ac:spMk id="2" creationId="{CAE6AC57-C0C4-37D7-0974-54EEFD842D56}"/>
          </ac:spMkLst>
        </pc:spChg>
        <pc:spChg chg="del mod ord">
          <ac:chgData name="Oliver Nahm" userId="2d13f7194d88f424" providerId="LiveId" clId="{4DC51653-E8CC-4D5C-9DBE-6D3367B8A10A}" dt="2026-04-23T22:04:43.580" v="7318" actId="700"/>
          <ac:spMkLst>
            <pc:docMk/>
            <pc:sldMk cId="845711461" sldId="437"/>
            <ac:spMk id="3" creationId="{EB9FB7C4-1756-E858-B220-55AB8BDED4D8}"/>
          </ac:spMkLst>
        </pc:spChg>
        <pc:spChg chg="add mod ord">
          <ac:chgData name="Oliver Nahm" userId="2d13f7194d88f424" providerId="LiveId" clId="{4DC51653-E8CC-4D5C-9DBE-6D3367B8A10A}" dt="2026-04-23T22:09:37.599" v="7638" actId="27636"/>
          <ac:spMkLst>
            <pc:docMk/>
            <pc:sldMk cId="845711461" sldId="437"/>
            <ac:spMk id="4" creationId="{17A3CA98-59C2-6E6D-86C6-A97084FE0280}"/>
          </ac:spMkLst>
        </pc:spChg>
        <pc:spChg chg="add mod ord">
          <ac:chgData name="Oliver Nahm" userId="2d13f7194d88f424" providerId="LiveId" clId="{4DC51653-E8CC-4D5C-9DBE-6D3367B8A10A}" dt="2026-04-23T22:10:33.287" v="7746" actId="20577"/>
          <ac:spMkLst>
            <pc:docMk/>
            <pc:sldMk cId="845711461" sldId="437"/>
            <ac:spMk id="5" creationId="{668142D6-F58A-57A8-A3FD-B32F6BEB37CE}"/>
          </ac:spMkLst>
        </pc:spChg>
        <pc:spChg chg="add mod">
          <ac:chgData name="Oliver Nahm" userId="2d13f7194d88f424" providerId="LiveId" clId="{4DC51653-E8CC-4D5C-9DBE-6D3367B8A10A}" dt="2026-04-23T22:09:45.745" v="7642" actId="1076"/>
          <ac:spMkLst>
            <pc:docMk/>
            <pc:sldMk cId="845711461" sldId="437"/>
            <ac:spMk id="7" creationId="{F57DB21D-F506-20B9-C53F-78846A4D4B35}"/>
          </ac:spMkLst>
        </pc:spChg>
      </pc:sldChg>
      <pc:sldChg chg="addSp delSp modSp new mod setBg modClrScheme chgLayout">
        <pc:chgData name="Oliver Nahm" userId="2d13f7194d88f424" providerId="LiveId" clId="{4DC51653-E8CC-4D5C-9DBE-6D3367B8A10A}" dt="2026-04-23T21:29:41.444" v="7037" actId="26606"/>
        <pc:sldMkLst>
          <pc:docMk/>
          <pc:sldMk cId="2431907308" sldId="438"/>
        </pc:sldMkLst>
        <pc:spChg chg="del mod ord">
          <ac:chgData name="Oliver Nahm" userId="2d13f7194d88f424" providerId="LiveId" clId="{4DC51653-E8CC-4D5C-9DBE-6D3367B8A10A}" dt="2026-04-23T21:28:19.982" v="6980" actId="700"/>
          <ac:spMkLst>
            <pc:docMk/>
            <pc:sldMk cId="2431907308" sldId="438"/>
            <ac:spMk id="2" creationId="{F53E6FC3-EA47-44A0-5011-1660218A1E62}"/>
          </ac:spMkLst>
        </pc:spChg>
        <pc:spChg chg="del mod ord">
          <ac:chgData name="Oliver Nahm" userId="2d13f7194d88f424" providerId="LiveId" clId="{4DC51653-E8CC-4D5C-9DBE-6D3367B8A10A}" dt="2026-04-23T21:28:19.982" v="6980" actId="700"/>
          <ac:spMkLst>
            <pc:docMk/>
            <pc:sldMk cId="2431907308" sldId="438"/>
            <ac:spMk id="3" creationId="{BC162854-322E-2AC7-3F90-C0F5451038B8}"/>
          </ac:spMkLst>
        </pc:spChg>
        <pc:spChg chg="del">
          <ac:chgData name="Oliver Nahm" userId="2d13f7194d88f424" providerId="LiveId" clId="{4DC51653-E8CC-4D5C-9DBE-6D3367B8A10A}" dt="2026-04-23T21:28:19.982" v="6980" actId="700"/>
          <ac:spMkLst>
            <pc:docMk/>
            <pc:sldMk cId="2431907308" sldId="438"/>
            <ac:spMk id="4" creationId="{E85AF918-1B3D-4067-6467-D22A7F3F942D}"/>
          </ac:spMkLst>
        </pc:spChg>
        <pc:spChg chg="add mod ord">
          <ac:chgData name="Oliver Nahm" userId="2d13f7194d88f424" providerId="LiveId" clId="{4DC51653-E8CC-4D5C-9DBE-6D3367B8A10A}" dt="2026-04-23T21:29:41.444" v="7037" actId="26606"/>
          <ac:spMkLst>
            <pc:docMk/>
            <pc:sldMk cId="2431907308" sldId="438"/>
            <ac:spMk id="5" creationId="{52F661CE-E225-B291-AEA9-FF832DDF64F4}"/>
          </ac:spMkLst>
        </pc:spChg>
        <pc:spChg chg="add del mod ord">
          <ac:chgData name="Oliver Nahm" userId="2d13f7194d88f424" providerId="LiveId" clId="{4DC51653-E8CC-4D5C-9DBE-6D3367B8A10A}" dt="2026-04-23T21:29:23.475" v="7013"/>
          <ac:spMkLst>
            <pc:docMk/>
            <pc:sldMk cId="2431907308" sldId="438"/>
            <ac:spMk id="6" creationId="{A7A67897-9478-DA48-6738-DB7466C11CDB}"/>
          </ac:spMkLst>
        </pc:spChg>
        <pc:spChg chg="add">
          <ac:chgData name="Oliver Nahm" userId="2d13f7194d88f424" providerId="LiveId" clId="{4DC51653-E8CC-4D5C-9DBE-6D3367B8A10A}" dt="2026-04-23T21:29:41.444" v="7037" actId="26606"/>
          <ac:spMkLst>
            <pc:docMk/>
            <pc:sldMk cId="2431907308" sldId="438"/>
            <ac:spMk id="2055" creationId="{A4AC5506-6312-4701-8D3C-40187889A947}"/>
          </ac:spMkLst>
        </pc:spChg>
        <pc:picChg chg="add mod">
          <ac:chgData name="Oliver Nahm" userId="2d13f7194d88f424" providerId="LiveId" clId="{4DC51653-E8CC-4D5C-9DBE-6D3367B8A10A}" dt="2026-04-23T21:29:41.444" v="7037" actId="26606"/>
          <ac:picMkLst>
            <pc:docMk/>
            <pc:sldMk cId="2431907308" sldId="438"/>
            <ac:picMk id="2050" creationId="{0F6B4EE7-DA96-9316-C165-1312AA506D9D}"/>
          </ac:picMkLst>
        </pc:picChg>
      </pc:sldChg>
      <pc:sldChg chg="addSp delSp modSp new mod">
        <pc:chgData name="Oliver Nahm" userId="2d13f7194d88f424" providerId="LiveId" clId="{4DC51653-E8CC-4D5C-9DBE-6D3367B8A10A}" dt="2026-04-23T22:01:34.210" v="7074" actId="1076"/>
        <pc:sldMkLst>
          <pc:docMk/>
          <pc:sldMk cId="1926515353" sldId="439"/>
        </pc:sldMkLst>
        <pc:spChg chg="mod">
          <ac:chgData name="Oliver Nahm" userId="2d13f7194d88f424" providerId="LiveId" clId="{4DC51653-E8CC-4D5C-9DBE-6D3367B8A10A}" dt="2026-04-23T21:55:06.852" v="7070" actId="20577"/>
          <ac:spMkLst>
            <pc:docMk/>
            <pc:sldMk cId="1926515353" sldId="439"/>
            <ac:spMk id="2" creationId="{5AEB8F2E-7147-3D73-4DE7-58E885B9CAB4}"/>
          </ac:spMkLst>
        </pc:spChg>
        <pc:spChg chg="del">
          <ac:chgData name="Oliver Nahm" userId="2d13f7194d88f424" providerId="LiveId" clId="{4DC51653-E8CC-4D5C-9DBE-6D3367B8A10A}" dt="2026-04-23T22:01:29.724" v="7072"/>
          <ac:spMkLst>
            <pc:docMk/>
            <pc:sldMk cId="1926515353" sldId="439"/>
            <ac:spMk id="3" creationId="{B2085A5A-DFC0-B317-433B-CF667D6694C7}"/>
          </ac:spMkLst>
        </pc:spChg>
        <pc:picChg chg="add mod">
          <ac:chgData name="Oliver Nahm" userId="2d13f7194d88f424" providerId="LiveId" clId="{4DC51653-E8CC-4D5C-9DBE-6D3367B8A10A}" dt="2026-04-23T22:01:34.210" v="7074" actId="1076"/>
          <ac:picMkLst>
            <pc:docMk/>
            <pc:sldMk cId="1926515353" sldId="439"/>
            <ac:picMk id="4" creationId="{E3159FB1-5363-CE4C-7043-5AA97E22D52E}"/>
          </ac:picMkLst>
        </pc:picChg>
      </pc:sldChg>
      <pc:sldChg chg="addSp delSp modSp new mod">
        <pc:chgData name="Oliver Nahm" userId="2d13f7194d88f424" providerId="LiveId" clId="{4DC51653-E8CC-4D5C-9DBE-6D3367B8A10A}" dt="2026-04-23T22:01:57.835" v="7092" actId="1076"/>
        <pc:sldMkLst>
          <pc:docMk/>
          <pc:sldMk cId="1034859843" sldId="440"/>
        </pc:sldMkLst>
        <pc:spChg chg="mod">
          <ac:chgData name="Oliver Nahm" userId="2d13f7194d88f424" providerId="LiveId" clId="{4DC51653-E8CC-4D5C-9DBE-6D3367B8A10A}" dt="2026-04-23T22:01:53.073" v="7089" actId="20577"/>
          <ac:spMkLst>
            <pc:docMk/>
            <pc:sldMk cId="1034859843" sldId="440"/>
            <ac:spMk id="2" creationId="{651DDD7D-9DE5-0F2D-A0A4-BAA892D76B26}"/>
          </ac:spMkLst>
        </pc:spChg>
        <pc:spChg chg="del">
          <ac:chgData name="Oliver Nahm" userId="2d13f7194d88f424" providerId="LiveId" clId="{4DC51653-E8CC-4D5C-9DBE-6D3367B8A10A}" dt="2026-04-23T22:01:54.314" v="7090"/>
          <ac:spMkLst>
            <pc:docMk/>
            <pc:sldMk cId="1034859843" sldId="440"/>
            <ac:spMk id="3" creationId="{EBB7B3F1-589B-DAE2-CE4E-0FFF08DECEDC}"/>
          </ac:spMkLst>
        </pc:spChg>
        <pc:picChg chg="add mod">
          <ac:chgData name="Oliver Nahm" userId="2d13f7194d88f424" providerId="LiveId" clId="{4DC51653-E8CC-4D5C-9DBE-6D3367B8A10A}" dt="2026-04-23T22:01:57.835" v="7092" actId="1076"/>
          <ac:picMkLst>
            <pc:docMk/>
            <pc:sldMk cId="1034859843" sldId="440"/>
            <ac:picMk id="4" creationId="{89B3C118-C240-8D9A-0FF2-B7AB2F27FFA9}"/>
          </ac:picMkLst>
        </pc:picChg>
      </pc:sldChg>
      <pc:sldChg chg="addSp delSp modSp new mod setBg">
        <pc:chgData name="Oliver Nahm" userId="2d13f7194d88f424" providerId="LiveId" clId="{4DC51653-E8CC-4D5C-9DBE-6D3367B8A10A}" dt="2026-04-23T22:02:58.095" v="7131" actId="20577"/>
        <pc:sldMkLst>
          <pc:docMk/>
          <pc:sldMk cId="2868919211" sldId="441"/>
        </pc:sldMkLst>
        <pc:spChg chg="mod">
          <ac:chgData name="Oliver Nahm" userId="2d13f7194d88f424" providerId="LiveId" clId="{4DC51653-E8CC-4D5C-9DBE-6D3367B8A10A}" dt="2026-04-23T22:02:58.095" v="7131" actId="20577"/>
          <ac:spMkLst>
            <pc:docMk/>
            <pc:sldMk cId="2868919211" sldId="441"/>
            <ac:spMk id="2" creationId="{9526227F-53BF-2F96-3EB2-A88CC414B66F}"/>
          </ac:spMkLst>
        </pc:spChg>
        <pc:spChg chg="del">
          <ac:chgData name="Oliver Nahm" userId="2d13f7194d88f424" providerId="LiveId" clId="{4DC51653-E8CC-4D5C-9DBE-6D3367B8A10A}" dt="2026-04-23T22:02:37.374" v="7126" actId="22"/>
          <ac:spMkLst>
            <pc:docMk/>
            <pc:sldMk cId="2868919211" sldId="441"/>
            <ac:spMk id="3" creationId="{8C328B1A-7430-C531-952C-01C18E947C0A}"/>
          </ac:spMkLst>
        </pc:spChg>
        <pc:spChg chg="add">
          <ac:chgData name="Oliver Nahm" userId="2d13f7194d88f424" providerId="LiveId" clId="{4DC51653-E8CC-4D5C-9DBE-6D3367B8A10A}" dt="2026-04-23T22:02:54.691" v="7130" actId="26606"/>
          <ac:spMkLst>
            <pc:docMk/>
            <pc:sldMk cId="2868919211" sldId="441"/>
            <ac:spMk id="12" creationId="{C4879EFC-8E62-4E00-973C-C45EE9EC676D}"/>
          </ac:spMkLst>
        </pc:spChg>
        <pc:spChg chg="add">
          <ac:chgData name="Oliver Nahm" userId="2d13f7194d88f424" providerId="LiveId" clId="{4DC51653-E8CC-4D5C-9DBE-6D3367B8A10A}" dt="2026-04-23T22:02:54.691" v="7130" actId="26606"/>
          <ac:spMkLst>
            <pc:docMk/>
            <pc:sldMk cId="2868919211" sldId="441"/>
            <ac:spMk id="14" creationId="{D6A9C53F-5F90-40A5-8C85-5412D39C8C68}"/>
          </ac:spMkLst>
        </pc:spChg>
        <pc:picChg chg="add mod ord">
          <ac:chgData name="Oliver Nahm" userId="2d13f7194d88f424" providerId="LiveId" clId="{4DC51653-E8CC-4D5C-9DBE-6D3367B8A10A}" dt="2026-04-23T22:02:54.691" v="7130" actId="26606"/>
          <ac:picMkLst>
            <pc:docMk/>
            <pc:sldMk cId="2868919211" sldId="441"/>
            <ac:picMk id="5" creationId="{A33006EF-D741-708F-20FA-0627552A4958}"/>
          </ac:picMkLst>
        </pc:picChg>
        <pc:picChg chg="add mod">
          <ac:chgData name="Oliver Nahm" userId="2d13f7194d88f424" providerId="LiveId" clId="{4DC51653-E8CC-4D5C-9DBE-6D3367B8A10A}" dt="2026-04-23T22:02:54.691" v="7130" actId="26606"/>
          <ac:picMkLst>
            <pc:docMk/>
            <pc:sldMk cId="2868919211" sldId="441"/>
            <ac:picMk id="7" creationId="{0A4CCA9B-0BE5-7A8F-F1E1-F9D14A7FA96E}"/>
          </ac:picMkLst>
        </pc:picChg>
      </pc:sldChg>
      <pc:sldChg chg="modSp new add del mod ord">
        <pc:chgData name="Oliver Nahm" userId="2d13f7194d88f424" providerId="LiveId" clId="{4DC51653-E8CC-4D5C-9DBE-6D3367B8A10A}" dt="2026-04-24T09:04:36.399" v="7947"/>
        <pc:sldMkLst>
          <pc:docMk/>
          <pc:sldMk cId="280344302" sldId="442"/>
        </pc:sldMkLst>
        <pc:spChg chg="mod">
          <ac:chgData name="Oliver Nahm" userId="2d13f7194d88f424" providerId="LiveId" clId="{4DC51653-E8CC-4D5C-9DBE-6D3367B8A10A}" dt="2026-04-23T22:03:48.175" v="7245" actId="20577"/>
          <ac:spMkLst>
            <pc:docMk/>
            <pc:sldMk cId="280344302" sldId="442"/>
            <ac:spMk id="2" creationId="{3748A88B-2DD8-2CFC-BD53-B3DCECB954F7}"/>
          </ac:spMkLst>
        </pc:spChg>
        <pc:spChg chg="mod">
          <ac:chgData name="Oliver Nahm" userId="2d13f7194d88f424" providerId="LiveId" clId="{4DC51653-E8CC-4D5C-9DBE-6D3367B8A10A}" dt="2026-04-23T22:03:37.402" v="7240" actId="14100"/>
          <ac:spMkLst>
            <pc:docMk/>
            <pc:sldMk cId="280344302" sldId="442"/>
            <ac:spMk id="3" creationId="{69586F53-DD69-B58F-2B94-614CB27F63BA}"/>
          </ac:spMkLst>
        </pc:spChg>
      </pc:sldChg>
      <pc:sldChg chg="delSp add setBg delDesignElem">
        <pc:chgData name="Oliver Nahm" userId="2d13f7194d88f424" providerId="LiveId" clId="{4DC51653-E8CC-4D5C-9DBE-6D3367B8A10A}" dt="2026-04-24T09:03:10.024" v="7781"/>
        <pc:sldMkLst>
          <pc:docMk/>
          <pc:sldMk cId="1187918328" sldId="444"/>
        </pc:sldMkLst>
        <pc:spChg chg="del">
          <ac:chgData name="Oliver Nahm" userId="2d13f7194d88f424" providerId="LiveId" clId="{4DC51653-E8CC-4D5C-9DBE-6D3367B8A10A}" dt="2026-04-24T09:03:10.024" v="7781"/>
          <ac:spMkLst>
            <pc:docMk/>
            <pc:sldMk cId="1187918328" sldId="444"/>
            <ac:spMk id="12" creationId="{99ED5833-B85B-4103-8A3B-CAB0308E6C15}"/>
          </ac:spMkLst>
        </pc:spChg>
      </pc:sldChg>
      <pc:sldChg chg="add">
        <pc:chgData name="Oliver Nahm" userId="2d13f7194d88f424" providerId="LiveId" clId="{4DC51653-E8CC-4D5C-9DBE-6D3367B8A10A}" dt="2026-04-24T09:03:10.024" v="7781"/>
        <pc:sldMkLst>
          <pc:docMk/>
          <pc:sldMk cId="893319646" sldId="446"/>
        </pc:sldMkLst>
      </pc:sldChg>
      <pc:sldChg chg="add">
        <pc:chgData name="Oliver Nahm" userId="2d13f7194d88f424" providerId="LiveId" clId="{4DC51653-E8CC-4D5C-9DBE-6D3367B8A10A}" dt="2026-04-24T09:03:10.024" v="7781"/>
        <pc:sldMkLst>
          <pc:docMk/>
          <pc:sldMk cId="2053061911" sldId="447"/>
        </pc:sldMkLst>
      </pc:sldChg>
      <pc:sldChg chg="add">
        <pc:chgData name="Oliver Nahm" userId="2d13f7194d88f424" providerId="LiveId" clId="{4DC51653-E8CC-4D5C-9DBE-6D3367B8A10A}" dt="2026-04-24T09:03:22.314" v="7782"/>
        <pc:sldMkLst>
          <pc:docMk/>
          <pc:sldMk cId="1820670892" sldId="4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A7472E-17EB-4050-A271-C4D392A29825}" type="datetimeFigureOut">
              <a:rPr lang="de-DE" smtClean="0"/>
              <a:t>24.04.2026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4396A-F7BC-4826-AAAA-4005E74CF744}" type="slidenum">
              <a:rPr lang="de-DE" smtClean="0"/>
              <a:t>‹Nr.›</a:t>
            </a:fld>
            <a:endParaRPr lang="de-DE"/>
          </a:p>
        </p:txBody>
      </p:sp>
    </p:spTree>
    <p:extLst>
      <p:ext uri="{BB962C8B-B14F-4D97-AF65-F5344CB8AC3E}">
        <p14:creationId xmlns:p14="http://schemas.microsoft.com/office/powerpoint/2010/main" val="66619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D84396A-F7BC-4826-AAAA-4005E74CF744}" type="slidenum">
              <a:rPr lang="de-DE" smtClean="0"/>
              <a:t>1</a:t>
            </a:fld>
            <a:endParaRPr lang="de-DE"/>
          </a:p>
        </p:txBody>
      </p:sp>
    </p:spTree>
    <p:extLst>
      <p:ext uri="{BB962C8B-B14F-4D97-AF65-F5344CB8AC3E}">
        <p14:creationId xmlns:p14="http://schemas.microsoft.com/office/powerpoint/2010/main" val="106744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D84396A-F7BC-4826-AAAA-4005E74CF744}" type="slidenum">
              <a:rPr lang="de-DE" smtClean="0"/>
              <a:t>3</a:t>
            </a:fld>
            <a:endParaRPr lang="de-DE"/>
          </a:p>
        </p:txBody>
      </p:sp>
    </p:spTree>
    <p:extLst>
      <p:ext uri="{BB962C8B-B14F-4D97-AF65-F5344CB8AC3E}">
        <p14:creationId xmlns:p14="http://schemas.microsoft.com/office/powerpoint/2010/main" val="259620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55477350" name="Folienbildplatzhalter 1"/>
          <p:cNvSpPr>
            <a:spLocks noGrp="1" noRot="1" noChangeAspect="1"/>
          </p:cNvSpPr>
          <p:nvPr>
            <p:ph type="sldImg"/>
          </p:nvPr>
        </p:nvSpPr>
        <p:spPr bwMode="auto"/>
      </p:sp>
      <p:sp>
        <p:nvSpPr>
          <p:cNvPr id="639793616" name="Notizenplatzhalter 2"/>
          <p:cNvSpPr>
            <a:spLocks noGrp="1"/>
          </p:cNvSpPr>
          <p:nvPr>
            <p:ph type="body" idx="1"/>
          </p:nvPr>
        </p:nvSpPr>
        <p:spPr bwMode="auto"/>
        <p:txBody>
          <a:bodyPr/>
          <a:lstStyle/>
          <a:p>
            <a:pPr>
              <a:defRPr/>
            </a:pPr>
            <a:endParaRPr lang="de-DE"/>
          </a:p>
        </p:txBody>
      </p:sp>
      <p:sp>
        <p:nvSpPr>
          <p:cNvPr id="1764408740" name="Foliennummernplatzhalter 3"/>
          <p:cNvSpPr>
            <a:spLocks noGrp="1"/>
          </p:cNvSpPr>
          <p:nvPr>
            <p:ph type="sldNum" sz="quarter" idx="5"/>
          </p:nvPr>
        </p:nvSpPr>
        <p:spPr bwMode="auto"/>
        <p:txBody>
          <a:bodyPr/>
          <a:lstStyle/>
          <a:p>
            <a:pPr>
              <a:defRPr/>
            </a:pPr>
            <a:fld id="{02279158-52DE-4D21-AFAB-C5850E65A94F}" type="slidenum">
              <a:rPr lang="de-DE"/>
              <a:t>10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D84396A-F7BC-4826-AAAA-4005E74CF744}" type="slidenum">
              <a:rPr lang="de-DE" smtClean="0"/>
              <a:t>15</a:t>
            </a:fld>
            <a:endParaRPr lang="de-DE"/>
          </a:p>
        </p:txBody>
      </p:sp>
    </p:spTree>
    <p:extLst>
      <p:ext uri="{BB962C8B-B14F-4D97-AF65-F5344CB8AC3E}">
        <p14:creationId xmlns:p14="http://schemas.microsoft.com/office/powerpoint/2010/main" val="261769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Lyrische Forschung / Storytelling?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6D84396A-F7BC-4826-AAAA-4005E74CF744}" type="slidenum">
              <a:rPr lang="de-DE" smtClean="0"/>
              <a:t>16</a:t>
            </a:fld>
            <a:endParaRPr lang="de-DE"/>
          </a:p>
        </p:txBody>
      </p:sp>
    </p:spTree>
    <p:extLst>
      <p:ext uri="{BB962C8B-B14F-4D97-AF65-F5344CB8AC3E}">
        <p14:creationId xmlns:p14="http://schemas.microsoft.com/office/powerpoint/2010/main" val="235750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EA7AE-8B90-F004-5433-C4F407FC052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9F38BB8-04E8-A75C-5A64-B4BCF2307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931C884-8907-9AEA-6836-D5C457B465D3}"/>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5" name="Fußzeilenplatzhalter 4">
            <a:extLst>
              <a:ext uri="{FF2B5EF4-FFF2-40B4-BE49-F238E27FC236}">
                <a16:creationId xmlns:a16="http://schemas.microsoft.com/office/drawing/2014/main" id="{E35E91A8-082E-9332-2253-2C2B7E1F44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785D5C5-FE28-EB7E-39FF-7D514A09FC37}"/>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3854549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9E7EB-DC09-3376-5C7D-91F122CFB93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AA042186-E5A7-2AE3-FB5D-158F69E571B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80123E-9CA8-E0B4-1543-F30B0EF465B5}"/>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5" name="Fußzeilenplatzhalter 4">
            <a:extLst>
              <a:ext uri="{FF2B5EF4-FFF2-40B4-BE49-F238E27FC236}">
                <a16:creationId xmlns:a16="http://schemas.microsoft.com/office/drawing/2014/main" id="{95C661A6-5D84-C7C0-4DB0-83AA84D1F64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966E571-9C81-19CB-B3F1-AE5F0232525B}"/>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126750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E52D751-097C-1F15-C199-F8DBD072908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13BE7B9-9DC9-1C97-22A1-945045E435B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87C3F5E-7C3B-EDDF-2311-009612DE7587}"/>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5" name="Fußzeilenplatzhalter 4">
            <a:extLst>
              <a:ext uri="{FF2B5EF4-FFF2-40B4-BE49-F238E27FC236}">
                <a16:creationId xmlns:a16="http://schemas.microsoft.com/office/drawing/2014/main" id="{E5953B25-CD10-9DC0-9987-80187506C2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05AE9A3-BD91-ADF5-C39D-8CFF4F18737B}"/>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1676528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02F07-A746-0E76-0F4C-7B78B57B501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0E5C080-B5ED-CE50-92A2-B7447E67B09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86E5110-3A1A-3CAA-1898-5996E463BD33}"/>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5" name="Fußzeilenplatzhalter 4">
            <a:extLst>
              <a:ext uri="{FF2B5EF4-FFF2-40B4-BE49-F238E27FC236}">
                <a16:creationId xmlns:a16="http://schemas.microsoft.com/office/drawing/2014/main" id="{CD2BEA65-0F35-07C9-4B3B-7E33EC57973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87FCB67-F889-6DF0-FD30-62852DF061C6}"/>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167103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127FC9-DF17-CFF1-55E0-F6E3978A4B2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453E27A-4CBC-FC80-63E3-5FD8F1E04A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AACE55B-98DA-334F-C11F-1602AA0B5482}"/>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5" name="Fußzeilenplatzhalter 4">
            <a:extLst>
              <a:ext uri="{FF2B5EF4-FFF2-40B4-BE49-F238E27FC236}">
                <a16:creationId xmlns:a16="http://schemas.microsoft.com/office/drawing/2014/main" id="{546A667B-EB50-46CB-42A4-E0F03255EF8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C10044F-D6FD-6C88-0340-02516CBFD3D3}"/>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176209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83214-22B4-9E5C-B9B0-923B0A5E6DB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FD76C67-0E77-1565-25D0-3C16E68BB4D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F28CE2D-DFC0-FBC7-CA22-B2B04524293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234F847-D825-E54A-629E-418994E5214E}"/>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6" name="Fußzeilenplatzhalter 5">
            <a:extLst>
              <a:ext uri="{FF2B5EF4-FFF2-40B4-BE49-F238E27FC236}">
                <a16:creationId xmlns:a16="http://schemas.microsoft.com/office/drawing/2014/main" id="{26B6927A-4E56-3FCE-9C6D-E5DAB0EA8C0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6344C1-E053-10D9-BE06-621CAABB6A34}"/>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1000825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333F3-E648-F651-F344-818E4FD954F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622A3C9-237C-7EEF-CE03-1940183F52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9420674-E687-D71A-A17D-BAEEDC58A8D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877F488-DB4C-11B2-F25D-DE7C562458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2CDB8EF-8B7D-98B3-B257-D7614C78BCE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48415E6-B864-BD79-9518-B6DB39387BDF}"/>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8" name="Fußzeilenplatzhalter 7">
            <a:extLst>
              <a:ext uri="{FF2B5EF4-FFF2-40B4-BE49-F238E27FC236}">
                <a16:creationId xmlns:a16="http://schemas.microsoft.com/office/drawing/2014/main" id="{9FAD258E-CBA7-E44A-7511-A84851D8FF1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5367F2B-C89E-30C6-1F8C-DDDE6495F733}"/>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2777701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A70EB-7AB6-00B3-7993-8DA65AC9C7E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77F6991-7621-A82E-621A-6718B5833E67}"/>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4" name="Fußzeilenplatzhalter 3">
            <a:extLst>
              <a:ext uri="{FF2B5EF4-FFF2-40B4-BE49-F238E27FC236}">
                <a16:creationId xmlns:a16="http://schemas.microsoft.com/office/drawing/2014/main" id="{235AA9AE-8B85-32EE-EDAB-C789FBDB53C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636DBC3-E32D-7AA3-8AFB-ADBADABA508F}"/>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199007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96EA58-4ED2-A657-F7FE-607F7056D852}"/>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3" name="Fußzeilenplatzhalter 2">
            <a:extLst>
              <a:ext uri="{FF2B5EF4-FFF2-40B4-BE49-F238E27FC236}">
                <a16:creationId xmlns:a16="http://schemas.microsoft.com/office/drawing/2014/main" id="{DFFFD46A-F5E4-394B-B3E7-E64FDAB11BC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FE78355-17FA-9207-887D-9D52EF63C2AD}"/>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898114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6596C-85B7-D4E9-5D7D-828E703FAA3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E2ABDC1-0341-592B-23A4-1261032BE8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4EA9403-B7ED-5F63-FCF9-75B8C06D7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68B00C-5665-0C31-6FCD-C4397C2BC1B5}"/>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6" name="Fußzeilenplatzhalter 5">
            <a:extLst>
              <a:ext uri="{FF2B5EF4-FFF2-40B4-BE49-F238E27FC236}">
                <a16:creationId xmlns:a16="http://schemas.microsoft.com/office/drawing/2014/main" id="{1CD33B1C-46EC-D2BD-51ED-18CE2187423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1AD09A2-A36A-ED6C-434C-B9246DE6A8A9}"/>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24937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DEC3-1BE7-1DC3-3D5A-0D05EEA082F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2EECA17-BFD9-8511-D260-59759ADEE1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AE9AFAC-55AA-E913-D21D-92A41EBEE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039F11B-33BD-217F-AF13-0D4D25564553}"/>
              </a:ext>
            </a:extLst>
          </p:cNvPr>
          <p:cNvSpPr>
            <a:spLocks noGrp="1"/>
          </p:cNvSpPr>
          <p:nvPr>
            <p:ph type="dt" sz="half" idx="10"/>
          </p:nvPr>
        </p:nvSpPr>
        <p:spPr/>
        <p:txBody>
          <a:bodyPr/>
          <a:lstStyle/>
          <a:p>
            <a:fld id="{7722CEE2-C9CE-481B-BE93-F96E6DF95638}" type="datetimeFigureOut">
              <a:rPr lang="de-DE" smtClean="0"/>
              <a:t>24.04.2026</a:t>
            </a:fld>
            <a:endParaRPr lang="de-DE"/>
          </a:p>
        </p:txBody>
      </p:sp>
      <p:sp>
        <p:nvSpPr>
          <p:cNvPr id="6" name="Fußzeilenplatzhalter 5">
            <a:extLst>
              <a:ext uri="{FF2B5EF4-FFF2-40B4-BE49-F238E27FC236}">
                <a16:creationId xmlns:a16="http://schemas.microsoft.com/office/drawing/2014/main" id="{40968679-D2E7-46F3-E349-25D625A0CE7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9D574E7-0E26-A705-AB13-1EEE897986B1}"/>
              </a:ext>
            </a:extLst>
          </p:cNvPr>
          <p:cNvSpPr>
            <a:spLocks noGrp="1"/>
          </p:cNvSpPr>
          <p:nvPr>
            <p:ph type="sldNum" sz="quarter" idx="12"/>
          </p:nvPr>
        </p:nvSpPr>
        <p:spPr/>
        <p:txBody>
          <a:bodyPr/>
          <a:lstStyle/>
          <a:p>
            <a:fld id="{EA683A4D-5D12-4B50-98BE-BDF69A44A5DA}" type="slidenum">
              <a:rPr lang="de-DE" smtClean="0"/>
              <a:t>‹Nr.›</a:t>
            </a:fld>
            <a:endParaRPr lang="de-DE"/>
          </a:p>
        </p:txBody>
      </p:sp>
    </p:spTree>
    <p:extLst>
      <p:ext uri="{BB962C8B-B14F-4D97-AF65-F5344CB8AC3E}">
        <p14:creationId xmlns:p14="http://schemas.microsoft.com/office/powerpoint/2010/main" val="108288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836AECE-B100-7A0E-C4AE-FA33A41445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EC47DC5-BEB8-75E5-1B3E-22F103553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633BD1F-F28F-CF24-3055-490632E76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22CEE2-C9CE-481B-BE93-F96E6DF95638}" type="datetimeFigureOut">
              <a:rPr lang="de-DE" smtClean="0"/>
              <a:t>24.04.2026</a:t>
            </a:fld>
            <a:endParaRPr lang="de-DE"/>
          </a:p>
        </p:txBody>
      </p:sp>
      <p:sp>
        <p:nvSpPr>
          <p:cNvPr id="5" name="Fußzeilenplatzhalter 4">
            <a:extLst>
              <a:ext uri="{FF2B5EF4-FFF2-40B4-BE49-F238E27FC236}">
                <a16:creationId xmlns:a16="http://schemas.microsoft.com/office/drawing/2014/main" id="{9C45D846-1D3D-A265-3C20-2D667F811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FF27CC89-AA33-429E-327A-6BE00EBD90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683A4D-5D12-4B50-98BE-BDF69A44A5DA}" type="slidenum">
              <a:rPr lang="de-DE" smtClean="0"/>
              <a:t>‹Nr.›</a:t>
            </a:fld>
            <a:endParaRPr lang="de-DE"/>
          </a:p>
        </p:txBody>
      </p:sp>
    </p:spTree>
    <p:extLst>
      <p:ext uri="{BB962C8B-B14F-4D97-AF65-F5344CB8AC3E}">
        <p14:creationId xmlns:p14="http://schemas.microsoft.com/office/powerpoint/2010/main" val="4240748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Ein Bild, das Serviergeschirr, Kaffeetasse, Geschirr, Unterteller enthält.&#10;&#10;KI-generierte Inhalte können fehlerhaft sein.">
            <a:extLst>
              <a:ext uri="{FF2B5EF4-FFF2-40B4-BE49-F238E27FC236}">
                <a16:creationId xmlns:a16="http://schemas.microsoft.com/office/drawing/2014/main" id="{E9AA643B-5609-C279-BDE2-FD1AFA32DC3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525" r="2611" b="1"/>
          <a:stretch>
            <a:fillRect/>
          </a:stretch>
        </p:blipFill>
        <p:spPr>
          <a:xfrm>
            <a:off x="0" y="0"/>
            <a:ext cx="12188930" cy="6857990"/>
          </a:xfrm>
          <a:prstGeom prst="rect">
            <a:avLst/>
          </a:prstGeom>
        </p:spPr>
      </p:pic>
      <p:sp>
        <p:nvSpPr>
          <p:cNvPr id="2" name="Titel 1">
            <a:extLst>
              <a:ext uri="{FF2B5EF4-FFF2-40B4-BE49-F238E27FC236}">
                <a16:creationId xmlns:a16="http://schemas.microsoft.com/office/drawing/2014/main" id="{BE555A61-8D83-35F4-F1A8-471F1F042AF1}"/>
              </a:ext>
            </a:extLst>
          </p:cNvPr>
          <p:cNvSpPr>
            <a:spLocks noGrp="1"/>
          </p:cNvSpPr>
          <p:nvPr>
            <p:ph type="ctrTitle"/>
          </p:nvPr>
        </p:nvSpPr>
        <p:spPr>
          <a:xfrm>
            <a:off x="1524000" y="1122363"/>
            <a:ext cx="9144000" cy="3063240"/>
          </a:xfrm>
        </p:spPr>
        <p:txBody>
          <a:bodyPr>
            <a:normAutofit/>
          </a:bodyPr>
          <a:lstStyle/>
          <a:p>
            <a:r>
              <a:rPr lang="de-DE" sz="6600">
                <a:solidFill>
                  <a:schemeClr val="bg1"/>
                </a:solidFill>
                <a:latin typeface="Goudy Old Style" panose="02020502050305020303" pitchFamily="18" charset="0"/>
              </a:rPr>
              <a:t>KI &amp; Kaffee</a:t>
            </a: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48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62228663" name="Titel 1"/>
          <p:cNvSpPr>
            <a:spLocks noGrp="1"/>
          </p:cNvSpPr>
          <p:nvPr>
            <p:ph type="title"/>
          </p:nvPr>
        </p:nvSpPr>
        <p:spPr bwMode="auto"/>
        <p:txBody>
          <a:bodyPr/>
          <a:lstStyle/>
          <a:p>
            <a:pPr>
              <a:defRPr/>
            </a:pPr>
            <a:endParaRPr lang="de-DE"/>
          </a:p>
        </p:txBody>
      </p:sp>
      <p:sp>
        <p:nvSpPr>
          <p:cNvPr id="1380847274" name="Inhaltsplatzhalter 2"/>
          <p:cNvSpPr>
            <a:spLocks noGrp="1"/>
          </p:cNvSpPr>
          <p:nvPr>
            <p:ph idx="1"/>
          </p:nvPr>
        </p:nvSpPr>
        <p:spPr bwMode="auto"/>
        <p:txBody>
          <a:bodyPr/>
          <a:lstStyle/>
          <a:p>
            <a:pPr>
              <a:defRPr/>
            </a:pPr>
            <a:endParaRPr lang="de-DE"/>
          </a:p>
        </p:txBody>
      </p:sp>
      <p:pic>
        <p:nvPicPr>
          <p:cNvPr id="1658421555" name="Galaxy Tab S9 mit Galaxy AI; Transkriptions-Assistent ¦ Samsung (1080p_25fps_H264-128kbit_AA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tretch/>
        </p:blipFill>
        <p:spPr bwMode="auto">
          <a:xfrm>
            <a:off x="-76618" y="-43097"/>
            <a:ext cx="12268618" cy="69010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3" fill="hold"/>
                                        <p:tgtEl>
                                          <p:spTgt spid="165842155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5842155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58421555"/>
                                        </p:tgtEl>
                                      </p:cBhvr>
                                    </p:cmd>
                                  </p:childTnLst>
                                </p:cTn>
                              </p:par>
                            </p:childTnLst>
                          </p:cTn>
                        </p:par>
                      </p:childTnLst>
                    </p:cTn>
                  </p:par>
                </p:childTnLst>
              </p:cTn>
              <p:nextCondLst>
                <p:cond evt="onClick" delay="0">
                  <p:tgtEl>
                    <p:spTgt spid="1658421555"/>
                  </p:tgtEl>
                </p:cond>
              </p:nextCondLst>
            </p:seq>
            <p:video>
              <p:cMediaNode vol="80000">
                <p:cTn id="12" fill="hold" display="0">
                  <p:stCondLst>
                    <p:cond delay="indefinite"/>
                  </p:stCondLst>
                </p:cTn>
                <p:tgtEl>
                  <p:spTgt spid="165842155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DDD7D-9DE5-0F2D-A0A4-BAA892D76B26}"/>
              </a:ext>
            </a:extLst>
          </p:cNvPr>
          <p:cNvSpPr>
            <a:spLocks noGrp="1"/>
          </p:cNvSpPr>
          <p:nvPr>
            <p:ph type="title"/>
          </p:nvPr>
        </p:nvSpPr>
        <p:spPr/>
        <p:txBody>
          <a:bodyPr/>
          <a:lstStyle/>
          <a:p>
            <a:r>
              <a:rPr lang="de-DE" dirty="0"/>
              <a:t>Die Studienlage</a:t>
            </a:r>
          </a:p>
        </p:txBody>
      </p:sp>
      <p:pic>
        <p:nvPicPr>
          <p:cNvPr id="4" name="Inhaltsplatzhalter 3">
            <a:extLst>
              <a:ext uri="{FF2B5EF4-FFF2-40B4-BE49-F238E27FC236}">
                <a16:creationId xmlns:a16="http://schemas.microsoft.com/office/drawing/2014/main" id="{89B3C118-C240-8D9A-0FF2-B7AB2F27FFA9}"/>
              </a:ext>
            </a:extLst>
          </p:cNvPr>
          <p:cNvPicPr>
            <a:picLocks noGrp="1" noChangeAspect="1"/>
          </p:cNvPicPr>
          <p:nvPr>
            <p:ph idx="1"/>
          </p:nvPr>
        </p:nvPicPr>
        <p:blipFill rotWithShape="1">
          <a:blip r:embed="rId2"/>
          <a:stretch/>
        </p:blipFill>
        <p:spPr bwMode="auto">
          <a:xfrm>
            <a:off x="2811491" y="1549230"/>
            <a:ext cx="6569018" cy="4722736"/>
          </a:xfrm>
          <a:prstGeom prst="rect">
            <a:avLst/>
          </a:prstGeom>
        </p:spPr>
      </p:pic>
    </p:spTree>
    <p:extLst>
      <p:ext uri="{BB962C8B-B14F-4D97-AF65-F5344CB8AC3E}">
        <p14:creationId xmlns:p14="http://schemas.microsoft.com/office/powerpoint/2010/main" val="1034859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EB8F2E-7147-3D73-4DE7-58E885B9CAB4}"/>
              </a:ext>
            </a:extLst>
          </p:cNvPr>
          <p:cNvSpPr>
            <a:spLocks noGrp="1"/>
          </p:cNvSpPr>
          <p:nvPr>
            <p:ph type="title"/>
          </p:nvPr>
        </p:nvSpPr>
        <p:spPr/>
        <p:txBody>
          <a:bodyPr/>
          <a:lstStyle/>
          <a:p>
            <a:r>
              <a:rPr lang="de-DE" dirty="0"/>
              <a:t>Aus dem Forschungsprojekt</a:t>
            </a:r>
          </a:p>
        </p:txBody>
      </p:sp>
      <p:pic>
        <p:nvPicPr>
          <p:cNvPr id="4" name="Inhaltsplatzhalter 3">
            <a:extLst>
              <a:ext uri="{FF2B5EF4-FFF2-40B4-BE49-F238E27FC236}">
                <a16:creationId xmlns:a16="http://schemas.microsoft.com/office/drawing/2014/main" id="{E3159FB1-5363-CE4C-7043-5AA97E22D5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838200" y="1396567"/>
            <a:ext cx="11134149" cy="5096308"/>
          </a:xfrm>
          <a:prstGeom prst="rect">
            <a:avLst/>
          </a:prstGeom>
        </p:spPr>
      </p:pic>
    </p:spTree>
    <p:extLst>
      <p:ext uri="{BB962C8B-B14F-4D97-AF65-F5344CB8AC3E}">
        <p14:creationId xmlns:p14="http://schemas.microsoft.com/office/powerpoint/2010/main" val="1926515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8A88B-2DD8-2CFC-BD53-B3DCECB954F7}"/>
              </a:ext>
            </a:extLst>
          </p:cNvPr>
          <p:cNvSpPr>
            <a:spLocks noGrp="1"/>
          </p:cNvSpPr>
          <p:nvPr>
            <p:ph type="title"/>
          </p:nvPr>
        </p:nvSpPr>
        <p:spPr>
          <a:xfrm>
            <a:off x="838200" y="365125"/>
            <a:ext cx="10515600" cy="1855561"/>
          </a:xfrm>
        </p:spPr>
        <p:txBody>
          <a:bodyPr>
            <a:normAutofit fontScale="90000"/>
          </a:bodyPr>
          <a:lstStyle/>
          <a:p>
            <a:r>
              <a:rPr lang="de-DE" dirty="0"/>
              <a:t>Eure Meinungen &amp; Erfahrungen? </a:t>
            </a:r>
            <a:br>
              <a:rPr lang="de-DE" dirty="0"/>
            </a:br>
            <a:r>
              <a:rPr lang="de-DE" dirty="0"/>
              <a:t>Wie ist es aktuell und was müssen wir  tun, damit Szenario 2 wahr wird?</a:t>
            </a:r>
          </a:p>
        </p:txBody>
      </p:sp>
      <p:sp>
        <p:nvSpPr>
          <p:cNvPr id="3" name="Inhaltsplatzhalter 2">
            <a:extLst>
              <a:ext uri="{FF2B5EF4-FFF2-40B4-BE49-F238E27FC236}">
                <a16:creationId xmlns:a16="http://schemas.microsoft.com/office/drawing/2014/main" id="{69586F53-DD69-B58F-2B94-614CB27F63BA}"/>
              </a:ext>
            </a:extLst>
          </p:cNvPr>
          <p:cNvSpPr>
            <a:spLocks noGrp="1"/>
          </p:cNvSpPr>
          <p:nvPr>
            <p:ph idx="1"/>
          </p:nvPr>
        </p:nvSpPr>
        <p:spPr>
          <a:xfrm>
            <a:off x="838200" y="2339439"/>
            <a:ext cx="10515600" cy="3837524"/>
          </a:xfrm>
        </p:spPr>
        <p:txBody>
          <a:bodyPr>
            <a:normAutofit fontScale="92500" lnSpcReduction="20000"/>
          </a:bodyPr>
          <a:lstStyle/>
          <a:p>
            <a:r>
              <a:rPr lang="de-DE" dirty="0"/>
              <a:t>Bewusstsein schaffen für verschiedene Modelle</a:t>
            </a:r>
          </a:p>
          <a:p>
            <a:r>
              <a:rPr lang="de-DE" dirty="0"/>
              <a:t>Sich die Quellen geben lassen , um selbst weiterdenken zu können</a:t>
            </a:r>
          </a:p>
          <a:p>
            <a:r>
              <a:rPr lang="de-DE" dirty="0"/>
              <a:t>Auf die emotionale Ebene geben (wie ist das für dich als Lernender?)</a:t>
            </a:r>
          </a:p>
          <a:p>
            <a:r>
              <a:rPr lang="de-DE" dirty="0"/>
              <a:t>Texte erstellen lassen und Halluzinationen bewusst drinnen lassen als Reflexionsbasis</a:t>
            </a:r>
          </a:p>
          <a:p>
            <a:r>
              <a:rPr lang="de-DE" dirty="0"/>
              <a:t>Die geringe Varianz demonstrieren -&gt; Deine Stimme zählt</a:t>
            </a:r>
          </a:p>
          <a:p>
            <a:r>
              <a:rPr lang="de-DE" dirty="0"/>
              <a:t>Vergleichen (KI-Ergebnisse mit menschlichen)</a:t>
            </a:r>
          </a:p>
          <a:p>
            <a:r>
              <a:rPr lang="de-DE" dirty="0"/>
              <a:t>Reflektierte KI-Nutzung fördern (dialogisch)</a:t>
            </a:r>
          </a:p>
          <a:p>
            <a:r>
              <a:rPr lang="de-DE" dirty="0"/>
              <a:t>Und vielleicht auch ein wenig Vertrauen in die jungen Menschen</a:t>
            </a:r>
          </a:p>
        </p:txBody>
      </p:sp>
    </p:spTree>
    <p:extLst>
      <p:ext uri="{BB962C8B-B14F-4D97-AF65-F5344CB8AC3E}">
        <p14:creationId xmlns:p14="http://schemas.microsoft.com/office/powerpoint/2010/main" val="280344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526227F-53BF-2F96-3EB2-A88CC414B66F}"/>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dirty="0"/>
              <a:t>Ein Hoch auf das Deskilling</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A33006EF-D741-708F-20FA-0627552A4958}"/>
              </a:ext>
            </a:extLst>
          </p:cNvPr>
          <p:cNvPicPr>
            <a:picLocks noGrp="1" noChangeAspect="1"/>
          </p:cNvPicPr>
          <p:nvPr>
            <p:ph idx="1"/>
          </p:nvPr>
        </p:nvPicPr>
        <p:blipFill>
          <a:blip r:embed="rId2"/>
          <a:stretch>
            <a:fillRect/>
          </a:stretch>
        </p:blipFill>
        <p:spPr>
          <a:xfrm>
            <a:off x="657533" y="2642616"/>
            <a:ext cx="4939430" cy="3605784"/>
          </a:xfrm>
          <a:prstGeom prst="rect">
            <a:avLst/>
          </a:prstGeom>
        </p:spPr>
      </p:pic>
      <p:pic>
        <p:nvPicPr>
          <p:cNvPr id="7" name="Grafik 6">
            <a:extLst>
              <a:ext uri="{FF2B5EF4-FFF2-40B4-BE49-F238E27FC236}">
                <a16:creationId xmlns:a16="http://schemas.microsoft.com/office/drawing/2014/main" id="{0A4CCA9B-0BE5-7A8F-F1E1-F9D14A7FA96E}"/>
              </a:ext>
            </a:extLst>
          </p:cNvPr>
          <p:cNvPicPr>
            <a:picLocks noChangeAspect="1"/>
          </p:cNvPicPr>
          <p:nvPr/>
        </p:nvPicPr>
        <p:blipFill>
          <a:blip r:embed="rId3"/>
          <a:stretch>
            <a:fillRect/>
          </a:stretch>
        </p:blipFill>
        <p:spPr>
          <a:xfrm>
            <a:off x="6254496" y="3491057"/>
            <a:ext cx="5614416" cy="1908901"/>
          </a:xfrm>
          <a:prstGeom prst="rect">
            <a:avLst/>
          </a:prstGeom>
        </p:spPr>
      </p:pic>
    </p:spTree>
    <p:extLst>
      <p:ext uri="{BB962C8B-B14F-4D97-AF65-F5344CB8AC3E}">
        <p14:creationId xmlns:p14="http://schemas.microsoft.com/office/powerpoint/2010/main" val="2868919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6AC57-C0C4-37D7-0974-54EEFD842D56}"/>
              </a:ext>
            </a:extLst>
          </p:cNvPr>
          <p:cNvSpPr>
            <a:spLocks noGrp="1"/>
          </p:cNvSpPr>
          <p:nvPr>
            <p:ph type="title"/>
          </p:nvPr>
        </p:nvSpPr>
        <p:spPr/>
        <p:txBody>
          <a:bodyPr/>
          <a:lstStyle/>
          <a:p>
            <a:r>
              <a:rPr lang="de-DE" dirty="0"/>
              <a:t>Die KI-Broschüre – Fehlt etwas?</a:t>
            </a:r>
          </a:p>
        </p:txBody>
      </p:sp>
      <p:sp>
        <p:nvSpPr>
          <p:cNvPr id="4" name="Inhaltsplatzhalter 3">
            <a:extLst>
              <a:ext uri="{FF2B5EF4-FFF2-40B4-BE49-F238E27FC236}">
                <a16:creationId xmlns:a16="http://schemas.microsoft.com/office/drawing/2014/main" id="{17A3CA98-59C2-6E6D-86C6-A97084FE0280}"/>
              </a:ext>
            </a:extLst>
          </p:cNvPr>
          <p:cNvSpPr>
            <a:spLocks noGrp="1"/>
          </p:cNvSpPr>
          <p:nvPr>
            <p:ph sz="half" idx="1"/>
          </p:nvPr>
        </p:nvSpPr>
        <p:spPr>
          <a:xfrm>
            <a:off x="838200" y="1825625"/>
            <a:ext cx="5181600" cy="3613274"/>
          </a:xfrm>
        </p:spPr>
        <p:txBody>
          <a:bodyPr>
            <a:normAutofit fontScale="55000" lnSpcReduction="20000"/>
          </a:bodyPr>
          <a:lstStyle/>
          <a:p>
            <a:pPr marL="0" indent="0">
              <a:buNone/>
            </a:pPr>
            <a:r>
              <a:rPr lang="de-DE" b="1" dirty="0"/>
              <a:t>Für die Institution</a:t>
            </a:r>
          </a:p>
          <a:p>
            <a:r>
              <a:rPr lang="de-DE" dirty="0"/>
              <a:t>Das richtige Mindset</a:t>
            </a:r>
          </a:p>
          <a:p>
            <a:r>
              <a:rPr lang="de-DE" dirty="0" err="1"/>
              <a:t>Good</a:t>
            </a:r>
            <a:r>
              <a:rPr lang="de-DE" dirty="0"/>
              <a:t> </a:t>
            </a:r>
            <a:r>
              <a:rPr lang="de-DE" dirty="0" err="1"/>
              <a:t>Governance</a:t>
            </a:r>
            <a:r>
              <a:rPr lang="de-DE" dirty="0"/>
              <a:t> + AI Policy </a:t>
            </a:r>
          </a:p>
          <a:p>
            <a:pPr marL="0" indent="0">
              <a:buNone/>
            </a:pPr>
            <a:endParaRPr lang="de-DE" dirty="0"/>
          </a:p>
          <a:p>
            <a:pPr marL="0" indent="0">
              <a:buNone/>
            </a:pPr>
            <a:r>
              <a:rPr lang="de-DE" dirty="0"/>
              <a:t>Für die Lehrenden</a:t>
            </a:r>
          </a:p>
          <a:p>
            <a:r>
              <a:rPr lang="de-DE" dirty="0"/>
              <a:t>Was ist ein guter KI-Ausbilder</a:t>
            </a:r>
          </a:p>
          <a:p>
            <a:r>
              <a:rPr lang="de-DE" dirty="0"/>
              <a:t>Was ist der  Nutzen von KI-Tutoren und wie richtet man sie ein?</a:t>
            </a:r>
          </a:p>
          <a:p>
            <a:r>
              <a:rPr lang="de-DE" dirty="0"/>
              <a:t>Weitere Best Practice Beispiele für den Einsatz</a:t>
            </a:r>
          </a:p>
          <a:p>
            <a:r>
              <a:rPr lang="de-DE" dirty="0"/>
              <a:t>KI-</a:t>
            </a:r>
            <a:r>
              <a:rPr lang="de-DE" dirty="0" err="1"/>
              <a:t>Usecase</a:t>
            </a:r>
            <a:r>
              <a:rPr lang="de-DE" dirty="0"/>
              <a:t>-Checkliste (sollte ich hier KI einsetzen?)</a:t>
            </a:r>
          </a:p>
          <a:p>
            <a:r>
              <a:rPr lang="de-DE" dirty="0"/>
              <a:t>KI rechtssicher einsetzen</a:t>
            </a:r>
          </a:p>
          <a:p>
            <a:r>
              <a:rPr lang="de-DE" dirty="0"/>
              <a:t>Prüfen mit / trotz KI</a:t>
            </a:r>
          </a:p>
          <a:p>
            <a:endParaRPr lang="de-DE" dirty="0"/>
          </a:p>
        </p:txBody>
      </p:sp>
      <p:sp>
        <p:nvSpPr>
          <p:cNvPr id="5" name="Inhaltsplatzhalter 4">
            <a:extLst>
              <a:ext uri="{FF2B5EF4-FFF2-40B4-BE49-F238E27FC236}">
                <a16:creationId xmlns:a16="http://schemas.microsoft.com/office/drawing/2014/main" id="{668142D6-F58A-57A8-A3FD-B32F6BEB37CE}"/>
              </a:ext>
            </a:extLst>
          </p:cNvPr>
          <p:cNvSpPr>
            <a:spLocks noGrp="1"/>
          </p:cNvSpPr>
          <p:nvPr>
            <p:ph sz="half" idx="2"/>
          </p:nvPr>
        </p:nvSpPr>
        <p:spPr>
          <a:xfrm>
            <a:off x="6172200" y="1825625"/>
            <a:ext cx="5181600" cy="3874531"/>
          </a:xfrm>
        </p:spPr>
        <p:txBody>
          <a:bodyPr>
            <a:normAutofit fontScale="55000" lnSpcReduction="20000"/>
          </a:bodyPr>
          <a:lstStyle/>
          <a:p>
            <a:pPr marL="0" indent="0">
              <a:lnSpc>
                <a:spcPct val="120000"/>
              </a:lnSpc>
              <a:buNone/>
            </a:pPr>
            <a:r>
              <a:rPr lang="de-DE" dirty="0"/>
              <a:t>Mit Fokus auf die Lernenden</a:t>
            </a:r>
          </a:p>
          <a:p>
            <a:pPr>
              <a:lnSpc>
                <a:spcPct val="120000"/>
              </a:lnSpc>
            </a:pPr>
            <a:r>
              <a:rPr lang="de-DE" dirty="0"/>
              <a:t>KI-Kompetenzen</a:t>
            </a:r>
          </a:p>
          <a:p>
            <a:pPr>
              <a:lnSpc>
                <a:spcPct val="120000"/>
              </a:lnSpc>
            </a:pPr>
            <a:r>
              <a:rPr lang="de-DE" dirty="0" err="1"/>
              <a:t>Deskilling</a:t>
            </a:r>
            <a:endParaRPr lang="de-DE" dirty="0"/>
          </a:p>
          <a:p>
            <a:pPr>
              <a:lnSpc>
                <a:spcPct val="120000"/>
              </a:lnSpc>
            </a:pPr>
            <a:r>
              <a:rPr lang="de-DE" dirty="0"/>
              <a:t>Wann ist KI-Nutzung legitim?</a:t>
            </a:r>
          </a:p>
          <a:p>
            <a:pPr>
              <a:lnSpc>
                <a:spcPct val="120000"/>
              </a:lnSpc>
            </a:pPr>
            <a:endParaRPr lang="de-DE" dirty="0"/>
          </a:p>
          <a:p>
            <a:pPr marL="0" indent="0">
              <a:lnSpc>
                <a:spcPct val="120000"/>
              </a:lnSpc>
              <a:buNone/>
            </a:pPr>
            <a:r>
              <a:rPr lang="de-DE" dirty="0"/>
              <a:t>Ziel:</a:t>
            </a:r>
          </a:p>
          <a:p>
            <a:pPr>
              <a:lnSpc>
                <a:spcPct val="120000"/>
              </a:lnSpc>
            </a:pPr>
            <a:r>
              <a:rPr lang="de-DE" dirty="0"/>
              <a:t>Keep </a:t>
            </a:r>
            <a:r>
              <a:rPr lang="de-DE" dirty="0" err="1"/>
              <a:t>it</a:t>
            </a:r>
            <a:r>
              <a:rPr lang="de-DE" dirty="0"/>
              <a:t> simple, </a:t>
            </a:r>
            <a:r>
              <a:rPr lang="de-DE" dirty="0" err="1"/>
              <a:t>keep</a:t>
            </a:r>
            <a:r>
              <a:rPr lang="de-DE" dirty="0"/>
              <a:t> </a:t>
            </a:r>
            <a:r>
              <a:rPr lang="de-DE" dirty="0" err="1"/>
              <a:t>it</a:t>
            </a:r>
            <a:r>
              <a:rPr lang="de-DE" dirty="0"/>
              <a:t> </a:t>
            </a:r>
            <a:r>
              <a:rPr lang="de-DE" dirty="0" err="1"/>
              <a:t>short</a:t>
            </a:r>
            <a:r>
              <a:rPr lang="de-DE" dirty="0"/>
              <a:t>…</a:t>
            </a:r>
          </a:p>
          <a:p>
            <a:pPr>
              <a:lnSpc>
                <a:spcPct val="120000"/>
              </a:lnSpc>
            </a:pPr>
            <a:r>
              <a:rPr lang="de-DE" dirty="0"/>
              <a:t>aber abgesichert, durch Studien im Hintergrund</a:t>
            </a:r>
          </a:p>
          <a:p>
            <a:pPr>
              <a:lnSpc>
                <a:spcPct val="120000"/>
              </a:lnSpc>
            </a:pPr>
            <a:r>
              <a:rPr lang="de-DE" dirty="0"/>
              <a:t>Ampel-System, wenn sinnvoll</a:t>
            </a:r>
          </a:p>
          <a:p>
            <a:pPr marL="0" indent="0">
              <a:lnSpc>
                <a:spcPct val="120000"/>
              </a:lnSpc>
              <a:buNone/>
            </a:pPr>
            <a:endParaRPr lang="de-DE" dirty="0"/>
          </a:p>
        </p:txBody>
      </p:sp>
      <p:sp>
        <p:nvSpPr>
          <p:cNvPr id="7" name="Textfeld 6">
            <a:extLst>
              <a:ext uri="{FF2B5EF4-FFF2-40B4-BE49-F238E27FC236}">
                <a16:creationId xmlns:a16="http://schemas.microsoft.com/office/drawing/2014/main" id="{F57DB21D-F506-20B9-C53F-78846A4D4B35}"/>
              </a:ext>
            </a:extLst>
          </p:cNvPr>
          <p:cNvSpPr txBox="1"/>
          <p:nvPr/>
        </p:nvSpPr>
        <p:spPr>
          <a:xfrm>
            <a:off x="838201" y="5573836"/>
            <a:ext cx="10515599" cy="737959"/>
          </a:xfrm>
          <a:prstGeom prst="rect">
            <a:avLst/>
          </a:prstGeom>
          <a:noFill/>
        </p:spPr>
        <p:txBody>
          <a:bodyPr wrap="square">
            <a:spAutoFit/>
          </a:bodyPr>
          <a:lstStyle/>
          <a:p>
            <a:pPr marL="0" indent="0">
              <a:lnSpc>
                <a:spcPct val="120000"/>
              </a:lnSpc>
              <a:buNone/>
            </a:pPr>
            <a:r>
              <a:rPr lang="de-DE" dirty="0"/>
              <a:t>Die Botschaft: Es ist alles gar nicht so schwer, die mit dem Thema verbundenen Probleme sind alt aber die Chancen neu und es gibt mit geringem Einsatz viel zu gewinnen und Spaß macht es auch noch.</a:t>
            </a:r>
          </a:p>
        </p:txBody>
      </p:sp>
    </p:spTree>
    <p:extLst>
      <p:ext uri="{BB962C8B-B14F-4D97-AF65-F5344CB8AC3E}">
        <p14:creationId xmlns:p14="http://schemas.microsoft.com/office/powerpoint/2010/main" val="845711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B02E4-742A-6792-38B3-F2F984E8AB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26C7AB-D55E-8DD4-4048-E4A51F9B0833}"/>
              </a:ext>
            </a:extLst>
          </p:cNvPr>
          <p:cNvSpPr>
            <a:spLocks noGrp="1"/>
          </p:cNvSpPr>
          <p:nvPr>
            <p:ph type="title"/>
          </p:nvPr>
        </p:nvSpPr>
        <p:spPr/>
        <p:txBody>
          <a:bodyPr/>
          <a:lstStyle/>
          <a:p>
            <a:r>
              <a:rPr lang="de-DE" dirty="0"/>
              <a:t>Eure Meinung</a:t>
            </a:r>
          </a:p>
        </p:txBody>
      </p:sp>
      <p:sp>
        <p:nvSpPr>
          <p:cNvPr id="3" name="Inhaltsplatzhalter 2">
            <a:extLst>
              <a:ext uri="{FF2B5EF4-FFF2-40B4-BE49-F238E27FC236}">
                <a16:creationId xmlns:a16="http://schemas.microsoft.com/office/drawing/2014/main" id="{8D95539E-1E15-8352-4936-DFD7D78F227D}"/>
              </a:ext>
            </a:extLst>
          </p:cNvPr>
          <p:cNvSpPr>
            <a:spLocks noGrp="1"/>
          </p:cNvSpPr>
          <p:nvPr>
            <p:ph idx="1"/>
          </p:nvPr>
        </p:nvSpPr>
        <p:spPr/>
        <p:txBody>
          <a:bodyPr>
            <a:normAutofit/>
          </a:bodyPr>
          <a:lstStyle/>
          <a:p>
            <a:r>
              <a:rPr lang="de-DE" dirty="0"/>
              <a:t>Drei Arten des Schreibens sind noch von besonderer Bedeutung:</a:t>
            </a:r>
          </a:p>
          <a:p>
            <a:pPr lvl="1"/>
            <a:r>
              <a:rPr lang="de-DE" dirty="0"/>
              <a:t>Wenn der Lohn die Information ist: Lange / Längere und klare Dokumentationen / Forschung -&gt; Als Hintergrund für die darauf aufbauende:</a:t>
            </a:r>
          </a:p>
          <a:p>
            <a:pPr lvl="1"/>
            <a:r>
              <a:rPr lang="de-DE" dirty="0"/>
              <a:t>Zusammenfassung. Das Ziel muss dabei sein, dass diese KI-Zusammenfassungen schlagen und sinnvolle Backlinks zu den dahinterliegenden Dokumenten beinhalten -&gt; Merke: Wenn jemand nach der KI zuckt, hat man seine Aufgabe schlecht gemacht. Außerdem muss die Zusammenfassung zum weiterdenken anregen, um tiefe Erkenntnis zu ermöglichen. Und sonst...</a:t>
            </a:r>
          </a:p>
          <a:p>
            <a:pPr lvl="1"/>
            <a:r>
              <a:rPr lang="de-DE" dirty="0"/>
              <a:t>Schöne, künstlerische Texte (der Lohn ist das Lesen)</a:t>
            </a:r>
          </a:p>
          <a:p>
            <a:pPr lvl="1"/>
            <a:r>
              <a:rPr lang="de-DE" dirty="0"/>
              <a:t>Und was ist mit Lyrischer Lehre?</a:t>
            </a:r>
          </a:p>
          <a:p>
            <a:pPr marL="457200" lvl="1" indent="0">
              <a:buNone/>
            </a:pPr>
            <a:endParaRPr lang="de-DE" dirty="0"/>
          </a:p>
        </p:txBody>
      </p:sp>
    </p:spTree>
    <p:extLst>
      <p:ext uri="{BB962C8B-B14F-4D97-AF65-F5344CB8AC3E}">
        <p14:creationId xmlns:p14="http://schemas.microsoft.com/office/powerpoint/2010/main" val="1708909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529DC-326B-AFF5-564E-C665442B2A36}"/>
              </a:ext>
            </a:extLst>
          </p:cNvPr>
          <p:cNvSpPr>
            <a:spLocks noGrp="1"/>
          </p:cNvSpPr>
          <p:nvPr>
            <p:ph type="title"/>
          </p:nvPr>
        </p:nvSpPr>
        <p:spPr/>
        <p:txBody>
          <a:bodyPr/>
          <a:lstStyle/>
          <a:p>
            <a:r>
              <a:rPr lang="de-DE" dirty="0"/>
              <a:t>Themenwünsche</a:t>
            </a:r>
          </a:p>
        </p:txBody>
      </p:sp>
      <p:sp>
        <p:nvSpPr>
          <p:cNvPr id="5" name="Inhaltsplatzhalter 4">
            <a:extLst>
              <a:ext uri="{FF2B5EF4-FFF2-40B4-BE49-F238E27FC236}">
                <a16:creationId xmlns:a16="http://schemas.microsoft.com/office/drawing/2014/main" id="{E316897B-BDCA-6F84-DDC3-3830D66CBC4E}"/>
              </a:ext>
            </a:extLst>
          </p:cNvPr>
          <p:cNvSpPr>
            <a:spLocks noGrp="1"/>
          </p:cNvSpPr>
          <p:nvPr>
            <p:ph idx="1"/>
          </p:nvPr>
        </p:nvSpPr>
        <p:spPr/>
        <p:txBody>
          <a:bodyPr/>
          <a:lstStyle/>
          <a:p>
            <a:r>
              <a:rPr lang="de-DE" dirty="0"/>
              <a:t>Wie sieht das Zusammenspiel von Schule &amp; Betrieb in Sachen KI aus? Was muss geschehen, damit das gut klappt?</a:t>
            </a:r>
          </a:p>
          <a:p>
            <a:r>
              <a:rPr lang="de-DE" dirty="0"/>
              <a:t>Was lernt die KI aus unseren Eingaben?</a:t>
            </a:r>
          </a:p>
        </p:txBody>
      </p:sp>
    </p:spTree>
    <p:extLst>
      <p:ext uri="{BB962C8B-B14F-4D97-AF65-F5344CB8AC3E}">
        <p14:creationId xmlns:p14="http://schemas.microsoft.com/office/powerpoint/2010/main" val="2373125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C08EA-2992-9460-979E-5AF7A77E6D24}"/>
              </a:ext>
            </a:extLst>
          </p:cNvPr>
          <p:cNvSpPr>
            <a:spLocks noGrp="1"/>
          </p:cNvSpPr>
          <p:nvPr>
            <p:ph type="title"/>
          </p:nvPr>
        </p:nvSpPr>
        <p:spPr/>
        <p:txBody>
          <a:bodyPr/>
          <a:lstStyle/>
          <a:p>
            <a:r>
              <a:rPr lang="de-DE" dirty="0"/>
              <a:t>Thema beim nächsten Mal: </a:t>
            </a:r>
            <a:r>
              <a:rPr lang="de-DE" altLang="de-DE" dirty="0"/>
              <a:t>KI konsequent nachhaltig einsetzen (mit Jonas Vollmer)</a:t>
            </a:r>
            <a:endParaRPr lang="de-DE" dirty="0"/>
          </a:p>
        </p:txBody>
      </p:sp>
      <p:sp>
        <p:nvSpPr>
          <p:cNvPr id="5" name="Inhaltsplatzhalter 4">
            <a:extLst>
              <a:ext uri="{FF2B5EF4-FFF2-40B4-BE49-F238E27FC236}">
                <a16:creationId xmlns:a16="http://schemas.microsoft.com/office/drawing/2014/main" id="{FB66B79E-0CD4-6EC5-4E83-E67CE0B3BEE1}"/>
              </a:ext>
            </a:extLst>
          </p:cNvPr>
          <p:cNvSpPr>
            <a:spLocks noGrp="1"/>
          </p:cNvSpPr>
          <p:nvPr>
            <p:ph sz="half" idx="1"/>
          </p:nvPr>
        </p:nvSpPr>
        <p:spPr/>
        <p:txBody>
          <a:bodyPr>
            <a:normAutofit/>
          </a:bodyPr>
          <a:lstStyle/>
          <a:p>
            <a:pPr marL="0" lvl="0" indent="0" eaLnBrk="0" fontAlgn="base" hangingPunct="0">
              <a:lnSpc>
                <a:spcPct val="100000"/>
              </a:lnSpc>
              <a:spcBef>
                <a:spcPct val="0"/>
              </a:spcBef>
              <a:spcAft>
                <a:spcPct val="0"/>
              </a:spcAft>
              <a:buNone/>
            </a:pPr>
            <a:endParaRPr lang="de-DE" altLang="de-DE" b="1" dirty="0">
              <a:latin typeface="Arial" panose="020B0604020202020204" pitchFamily="34" charset="0"/>
            </a:endParaRPr>
          </a:p>
          <a:p>
            <a:pPr eaLnBrk="0" fontAlgn="base" hangingPunct="0">
              <a:lnSpc>
                <a:spcPct val="100000"/>
              </a:lnSpc>
              <a:spcBef>
                <a:spcPct val="0"/>
              </a:spcBef>
              <a:spcAft>
                <a:spcPct val="0"/>
              </a:spcAft>
            </a:pPr>
            <a:r>
              <a:rPr lang="de-DE" altLang="de-DE" b="1" dirty="0">
                <a:latin typeface="Arial" panose="020B0604020202020204" pitchFamily="34" charset="0"/>
              </a:rPr>
              <a:t>Ökologie</a:t>
            </a:r>
            <a:endParaRPr lang="de-DE" altLang="de-DE" dirty="0">
              <a:latin typeface="Arial" panose="020B0604020202020204" pitchFamily="34" charset="0"/>
            </a:endParaRPr>
          </a:p>
          <a:p>
            <a:pPr eaLnBrk="0" fontAlgn="base" hangingPunct="0">
              <a:lnSpc>
                <a:spcPct val="100000"/>
              </a:lnSpc>
              <a:spcBef>
                <a:spcPct val="0"/>
              </a:spcBef>
              <a:spcAft>
                <a:spcPct val="0"/>
              </a:spcAft>
            </a:pPr>
            <a:endParaRPr lang="de-DE" altLang="de-DE" dirty="0">
              <a:latin typeface="Arial" panose="020B0604020202020204" pitchFamily="34" charset="0"/>
            </a:endParaRPr>
          </a:p>
          <a:p>
            <a:pPr eaLnBrk="0" fontAlgn="base" hangingPunct="0">
              <a:lnSpc>
                <a:spcPct val="100000"/>
              </a:lnSpc>
              <a:spcBef>
                <a:spcPct val="0"/>
              </a:spcBef>
              <a:spcAft>
                <a:spcPct val="0"/>
              </a:spcAft>
            </a:pPr>
            <a:r>
              <a:rPr lang="de-DE" altLang="de-DE" b="1" dirty="0">
                <a:latin typeface="Arial" panose="020B0604020202020204" pitchFamily="34" charset="0"/>
              </a:rPr>
              <a:t>Ökonomie</a:t>
            </a:r>
            <a:r>
              <a:rPr lang="de-DE" altLang="de-DE" dirty="0">
                <a:latin typeface="Arial" panose="020B0604020202020204" pitchFamily="34" charset="0"/>
              </a:rPr>
              <a:t> </a:t>
            </a:r>
          </a:p>
          <a:p>
            <a:pPr eaLnBrk="0" fontAlgn="base" hangingPunct="0">
              <a:lnSpc>
                <a:spcPct val="100000"/>
              </a:lnSpc>
              <a:spcBef>
                <a:spcPct val="0"/>
              </a:spcBef>
              <a:spcAft>
                <a:spcPct val="0"/>
              </a:spcAft>
            </a:pPr>
            <a:endParaRPr lang="de-DE" altLang="de-DE" dirty="0">
              <a:latin typeface="Arial" panose="020B0604020202020204" pitchFamily="34" charset="0"/>
            </a:endParaRPr>
          </a:p>
          <a:p>
            <a:pPr eaLnBrk="0" fontAlgn="base" hangingPunct="0">
              <a:lnSpc>
                <a:spcPct val="100000"/>
              </a:lnSpc>
              <a:spcBef>
                <a:spcPct val="0"/>
              </a:spcBef>
              <a:spcAft>
                <a:spcPct val="0"/>
              </a:spcAft>
            </a:pPr>
            <a:r>
              <a:rPr lang="de-DE" altLang="de-DE" b="1" dirty="0">
                <a:latin typeface="Arial" panose="020B0604020202020204" pitchFamily="34" charset="0"/>
              </a:rPr>
              <a:t>Soziales &amp; Gesellschaft</a:t>
            </a:r>
            <a:r>
              <a:rPr lang="de-DE" altLang="de-DE" dirty="0">
                <a:latin typeface="Arial" panose="020B0604020202020204" pitchFamily="34" charset="0"/>
              </a:rPr>
              <a:t> </a:t>
            </a:r>
          </a:p>
          <a:p>
            <a:pPr eaLnBrk="0" fontAlgn="base" hangingPunct="0">
              <a:lnSpc>
                <a:spcPct val="100000"/>
              </a:lnSpc>
              <a:spcBef>
                <a:spcPct val="0"/>
              </a:spcBef>
              <a:spcAft>
                <a:spcPct val="0"/>
              </a:spcAft>
            </a:pPr>
            <a:endParaRPr lang="de-DE" altLang="de-DE" dirty="0">
              <a:latin typeface="Arial" panose="020B0604020202020204" pitchFamily="34" charset="0"/>
            </a:endParaRPr>
          </a:p>
          <a:p>
            <a:pPr eaLnBrk="0" fontAlgn="base" hangingPunct="0">
              <a:lnSpc>
                <a:spcPct val="100000"/>
              </a:lnSpc>
              <a:spcBef>
                <a:spcPct val="0"/>
              </a:spcBef>
              <a:spcAft>
                <a:spcPct val="0"/>
              </a:spcAft>
            </a:pPr>
            <a:r>
              <a:rPr lang="de-DE" altLang="de-DE" b="1" dirty="0">
                <a:latin typeface="Arial" panose="020B0604020202020204" pitchFamily="34" charset="0"/>
              </a:rPr>
              <a:t>Berufsbildung</a:t>
            </a:r>
            <a:r>
              <a:rPr lang="de-DE" altLang="de-DE" dirty="0">
                <a:latin typeface="Arial" panose="020B0604020202020204" pitchFamily="34" charset="0"/>
              </a:rPr>
              <a:t> </a:t>
            </a:r>
          </a:p>
          <a:p>
            <a:pPr marL="0" lvl="0" indent="0" eaLnBrk="0" fontAlgn="base" hangingPunct="0">
              <a:lnSpc>
                <a:spcPct val="100000"/>
              </a:lnSpc>
              <a:spcBef>
                <a:spcPct val="0"/>
              </a:spcBef>
              <a:spcAft>
                <a:spcPct val="0"/>
              </a:spcAft>
              <a:buNone/>
            </a:pPr>
            <a:endParaRPr lang="de-DE" altLang="de-DE" dirty="0">
              <a:latin typeface="Arial" panose="020B0604020202020204" pitchFamily="34" charset="0"/>
            </a:endParaRPr>
          </a:p>
          <a:p>
            <a:pPr marL="0" lvl="0" indent="0" eaLnBrk="0" fontAlgn="base" hangingPunct="0">
              <a:lnSpc>
                <a:spcPct val="100000"/>
              </a:lnSpc>
              <a:spcBef>
                <a:spcPct val="0"/>
              </a:spcBef>
              <a:spcAft>
                <a:spcPct val="0"/>
              </a:spcAft>
              <a:buNone/>
            </a:pPr>
            <a:endParaRPr lang="de-DE" altLang="de-DE" dirty="0">
              <a:latin typeface="Arial" panose="020B0604020202020204" pitchFamily="34" charset="0"/>
            </a:endParaRPr>
          </a:p>
          <a:p>
            <a:endParaRPr lang="de-DE" dirty="0"/>
          </a:p>
        </p:txBody>
      </p:sp>
    </p:spTree>
    <p:extLst>
      <p:ext uri="{BB962C8B-B14F-4D97-AF65-F5344CB8AC3E}">
        <p14:creationId xmlns:p14="http://schemas.microsoft.com/office/powerpoint/2010/main" val="280980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5F1A4-55EE-9710-E881-3035E77F9873}"/>
              </a:ext>
            </a:extLst>
          </p:cNvPr>
          <p:cNvSpPr>
            <a:spLocks noGrp="1"/>
          </p:cNvSpPr>
          <p:nvPr>
            <p:ph type="title"/>
          </p:nvPr>
        </p:nvSpPr>
        <p:spPr/>
        <p:txBody>
          <a:bodyPr/>
          <a:lstStyle/>
          <a:p>
            <a:r>
              <a:rPr lang="de-DE" dirty="0"/>
              <a:t>Kontakt</a:t>
            </a:r>
          </a:p>
        </p:txBody>
      </p:sp>
      <p:sp>
        <p:nvSpPr>
          <p:cNvPr id="3" name="Inhaltsplatzhalter 2">
            <a:extLst>
              <a:ext uri="{FF2B5EF4-FFF2-40B4-BE49-F238E27FC236}">
                <a16:creationId xmlns:a16="http://schemas.microsoft.com/office/drawing/2014/main" id="{B382E58B-C3F5-B2F3-CB86-01CDB5C380BE}"/>
              </a:ext>
            </a:extLst>
          </p:cNvPr>
          <p:cNvSpPr>
            <a:spLocks noGrp="1"/>
          </p:cNvSpPr>
          <p:nvPr>
            <p:ph idx="1"/>
          </p:nvPr>
        </p:nvSpPr>
        <p:spPr>
          <a:xfrm>
            <a:off x="838200" y="2141537"/>
            <a:ext cx="10515600" cy="4351338"/>
          </a:xfrm>
        </p:spPr>
        <p:txBody>
          <a:bodyPr/>
          <a:lstStyle/>
          <a:p>
            <a:pPr marL="0" indent="0">
              <a:buNone/>
            </a:pPr>
            <a:r>
              <a:rPr lang="de-DE" dirty="0"/>
              <a:t>Oliver Nahm</a:t>
            </a:r>
          </a:p>
          <a:p>
            <a:endParaRPr lang="de-DE" dirty="0"/>
          </a:p>
          <a:p>
            <a:pPr marL="0" indent="0">
              <a:buNone/>
            </a:pPr>
            <a:r>
              <a:rPr lang="de-DE" dirty="0"/>
              <a:t>E-Mail: oliver.nahm@bibb.de</a:t>
            </a:r>
          </a:p>
          <a:p>
            <a:pPr marL="0" indent="0">
              <a:buNone/>
            </a:pPr>
            <a:endParaRPr lang="de-DE" dirty="0"/>
          </a:p>
          <a:p>
            <a:pPr marL="0" indent="0">
              <a:buNone/>
            </a:pPr>
            <a:r>
              <a:rPr lang="de-DE" dirty="0"/>
              <a:t>Tel.: 0228 107 2059</a:t>
            </a:r>
          </a:p>
          <a:p>
            <a:pPr marL="0" indent="0">
              <a:buNone/>
            </a:pPr>
            <a:endParaRPr lang="de-DE" dirty="0"/>
          </a:p>
          <a:p>
            <a:pPr marL="0" indent="0">
              <a:buNone/>
            </a:pPr>
            <a:r>
              <a:rPr lang="de-DE" dirty="0"/>
              <a:t>Webseite: www.oliver-nahm.de </a:t>
            </a:r>
          </a:p>
          <a:p>
            <a:pPr marL="0" indent="0">
              <a:buNone/>
            </a:pPr>
            <a:endParaRPr lang="de-DE" dirty="0"/>
          </a:p>
        </p:txBody>
      </p:sp>
    </p:spTree>
    <p:extLst>
      <p:ext uri="{BB962C8B-B14F-4D97-AF65-F5344CB8AC3E}">
        <p14:creationId xmlns:p14="http://schemas.microsoft.com/office/powerpoint/2010/main" val="2229241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1AAC0-B6E8-68A6-E74D-FA07F8A37EFB}"/>
              </a:ext>
            </a:extLst>
          </p:cNvPr>
          <p:cNvSpPr>
            <a:spLocks noGrp="1"/>
          </p:cNvSpPr>
          <p:nvPr>
            <p:ph type="title"/>
          </p:nvPr>
        </p:nvSpPr>
        <p:spPr/>
        <p:txBody>
          <a:bodyPr/>
          <a:lstStyle/>
          <a:p>
            <a:r>
              <a:rPr lang="de-DE" dirty="0"/>
              <a:t>Webinare</a:t>
            </a:r>
            <a:br>
              <a:rPr lang="de-DE" dirty="0"/>
            </a:br>
            <a:r>
              <a:rPr lang="de-DE" dirty="0"/>
              <a:t>Mehr Infos auf: www.bibb.de/ki</a:t>
            </a:r>
          </a:p>
        </p:txBody>
      </p:sp>
      <p:pic>
        <p:nvPicPr>
          <p:cNvPr id="6" name="Inhaltsplatzhalter 3">
            <a:extLst>
              <a:ext uri="{FF2B5EF4-FFF2-40B4-BE49-F238E27FC236}">
                <a16:creationId xmlns:a16="http://schemas.microsoft.com/office/drawing/2014/main" id="{16C589B3-EC54-D381-2CB5-9733A3283A5C}"/>
              </a:ext>
            </a:extLst>
          </p:cNvPr>
          <p:cNvPicPr>
            <a:picLocks noGrp="1" noChangeAspect="1"/>
          </p:cNvPicPr>
          <p:nvPr>
            <p:ph sz="half" idx="2"/>
          </p:nvPr>
        </p:nvPicPr>
        <p:blipFill rotWithShape="1">
          <a:blip r:embed="rId2"/>
          <a:srcRect l="5398" r="5712"/>
          <a:stretch/>
        </p:blipFill>
        <p:spPr bwMode="auto">
          <a:xfrm>
            <a:off x="6829048" y="1825625"/>
            <a:ext cx="3867904" cy="4351338"/>
          </a:xfrm>
          <a:prstGeom prst="rect">
            <a:avLst/>
          </a:prstGeom>
        </p:spPr>
      </p:pic>
      <p:pic>
        <p:nvPicPr>
          <p:cNvPr id="7" name="Inhaltsplatzhalter 6">
            <a:extLst>
              <a:ext uri="{FF2B5EF4-FFF2-40B4-BE49-F238E27FC236}">
                <a16:creationId xmlns:a16="http://schemas.microsoft.com/office/drawing/2014/main" id="{E306A42F-8B2B-A1DC-A826-8055831B58A6}"/>
              </a:ext>
            </a:extLst>
          </p:cNvPr>
          <p:cNvPicPr>
            <a:picLocks noGrp="1" noChangeAspect="1"/>
          </p:cNvPicPr>
          <p:nvPr>
            <p:ph sz="half" idx="1"/>
          </p:nvPr>
        </p:nvPicPr>
        <p:blipFill>
          <a:blip r:embed="rId3"/>
          <a:stretch>
            <a:fillRect/>
          </a:stretch>
        </p:blipFill>
        <p:spPr>
          <a:xfrm>
            <a:off x="838200" y="1902713"/>
            <a:ext cx="5181600" cy="4197162"/>
          </a:xfrm>
          <a:prstGeom prst="rect">
            <a:avLst/>
          </a:prstGeom>
        </p:spPr>
      </p:pic>
    </p:spTree>
    <p:extLst>
      <p:ext uri="{BB962C8B-B14F-4D97-AF65-F5344CB8AC3E}">
        <p14:creationId xmlns:p14="http://schemas.microsoft.com/office/powerpoint/2010/main" val="2130467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6B8266-A554-633E-B087-BC2A03D14D82}"/>
              </a:ext>
            </a:extLst>
          </p:cNvPr>
          <p:cNvSpPr>
            <a:spLocks noGrp="1"/>
          </p:cNvSpPr>
          <p:nvPr>
            <p:ph type="title"/>
          </p:nvPr>
        </p:nvSpPr>
        <p:spPr/>
        <p:txBody>
          <a:bodyPr/>
          <a:lstStyle/>
          <a:p>
            <a:r>
              <a:rPr lang="de-DE" dirty="0"/>
              <a:t>Aufnahmen der Webinare</a:t>
            </a:r>
          </a:p>
        </p:txBody>
      </p:sp>
      <p:pic>
        <p:nvPicPr>
          <p:cNvPr id="6" name="Grafik 5">
            <a:extLst>
              <a:ext uri="{FF2B5EF4-FFF2-40B4-BE49-F238E27FC236}">
                <a16:creationId xmlns:a16="http://schemas.microsoft.com/office/drawing/2014/main" id="{0BCF7953-B959-E646-F053-7FDD94482033}"/>
              </a:ext>
            </a:extLst>
          </p:cNvPr>
          <p:cNvPicPr>
            <a:picLocks noChangeAspect="1"/>
          </p:cNvPicPr>
          <p:nvPr/>
        </p:nvPicPr>
        <p:blipFill>
          <a:blip r:embed="rId3"/>
          <a:stretch>
            <a:fillRect/>
          </a:stretch>
        </p:blipFill>
        <p:spPr>
          <a:xfrm>
            <a:off x="3462735" y="1181594"/>
            <a:ext cx="5266529" cy="4494811"/>
          </a:xfrm>
          <a:prstGeom prst="rect">
            <a:avLst/>
          </a:prstGeom>
        </p:spPr>
      </p:pic>
      <p:sp>
        <p:nvSpPr>
          <p:cNvPr id="10" name="Textfeld 9">
            <a:extLst>
              <a:ext uri="{FF2B5EF4-FFF2-40B4-BE49-F238E27FC236}">
                <a16:creationId xmlns:a16="http://schemas.microsoft.com/office/drawing/2014/main" id="{CB368B2B-DFA7-FEE0-0099-C4799C4170C7}"/>
              </a:ext>
            </a:extLst>
          </p:cNvPr>
          <p:cNvSpPr txBox="1"/>
          <p:nvPr/>
        </p:nvSpPr>
        <p:spPr>
          <a:xfrm>
            <a:off x="838200" y="6123543"/>
            <a:ext cx="7413171" cy="369332"/>
          </a:xfrm>
          <a:prstGeom prst="rect">
            <a:avLst/>
          </a:prstGeom>
          <a:noFill/>
        </p:spPr>
        <p:txBody>
          <a:bodyPr wrap="square">
            <a:spAutoFit/>
          </a:bodyPr>
          <a:lstStyle/>
          <a:p>
            <a:r>
              <a:rPr lang="de-DE" dirty="0"/>
              <a:t>https://leando.de/wie-wird-ki-der-berufsbildung-bereits-genutzt</a:t>
            </a:r>
          </a:p>
        </p:txBody>
      </p:sp>
    </p:spTree>
    <p:extLst>
      <p:ext uri="{BB962C8B-B14F-4D97-AF65-F5344CB8AC3E}">
        <p14:creationId xmlns:p14="http://schemas.microsoft.com/office/powerpoint/2010/main" val="862638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A3D2C-B48D-E5EE-5614-57E808D34E6B}"/>
              </a:ext>
            </a:extLst>
          </p:cNvPr>
          <p:cNvSpPr>
            <a:spLocks noGrp="1"/>
          </p:cNvSpPr>
          <p:nvPr>
            <p:ph type="title"/>
          </p:nvPr>
        </p:nvSpPr>
        <p:spPr/>
        <p:txBody>
          <a:bodyPr/>
          <a:lstStyle/>
          <a:p>
            <a:r>
              <a:rPr lang="de-DE" dirty="0"/>
              <a:t>Neuer Lernpfad</a:t>
            </a:r>
          </a:p>
        </p:txBody>
      </p:sp>
      <p:pic>
        <p:nvPicPr>
          <p:cNvPr id="6" name="Grafik 5">
            <a:extLst>
              <a:ext uri="{FF2B5EF4-FFF2-40B4-BE49-F238E27FC236}">
                <a16:creationId xmlns:a16="http://schemas.microsoft.com/office/drawing/2014/main" id="{36A7BAAE-D5A1-E418-EF79-2CD63DA53CBB}"/>
              </a:ext>
            </a:extLst>
          </p:cNvPr>
          <p:cNvPicPr>
            <a:picLocks noChangeAspect="1"/>
          </p:cNvPicPr>
          <p:nvPr/>
        </p:nvPicPr>
        <p:blipFill>
          <a:blip r:embed="rId2"/>
          <a:stretch>
            <a:fillRect/>
          </a:stretch>
        </p:blipFill>
        <p:spPr>
          <a:xfrm>
            <a:off x="2077381" y="1449081"/>
            <a:ext cx="8037237" cy="4838903"/>
          </a:xfrm>
          <a:prstGeom prst="rect">
            <a:avLst/>
          </a:prstGeom>
        </p:spPr>
      </p:pic>
    </p:spTree>
    <p:extLst>
      <p:ext uri="{BB962C8B-B14F-4D97-AF65-F5344CB8AC3E}">
        <p14:creationId xmlns:p14="http://schemas.microsoft.com/office/powerpoint/2010/main" val="593997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4ACCD-BCFB-80D5-CC71-D672445A1CFA}"/>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5200" kern="1200">
                <a:solidFill>
                  <a:schemeClr val="tx1"/>
                </a:solidFill>
                <a:latin typeface="+mj-lt"/>
                <a:ea typeface="+mj-ea"/>
                <a:cs typeface="+mj-cs"/>
              </a:rPr>
              <a:t>Meine Woche mit KI</a:t>
            </a:r>
          </a:p>
        </p:txBody>
      </p:sp>
      <p:pic>
        <p:nvPicPr>
          <p:cNvPr id="5" name="Inhaltsplatzhalter 4">
            <a:extLst>
              <a:ext uri="{FF2B5EF4-FFF2-40B4-BE49-F238E27FC236}">
                <a16:creationId xmlns:a16="http://schemas.microsoft.com/office/drawing/2014/main" id="{0B3F7F5F-1F82-FE93-C3DE-9B2E710908CB}"/>
              </a:ext>
            </a:extLst>
          </p:cNvPr>
          <p:cNvPicPr>
            <a:picLocks noGrp="1" noChangeAspect="1"/>
          </p:cNvPicPr>
          <p:nvPr>
            <p:ph idx="1"/>
          </p:nvPr>
        </p:nvPicPr>
        <p:blipFill>
          <a:blip r:embed="rId2"/>
          <a:stretch>
            <a:fillRect/>
          </a:stretch>
        </p:blipFill>
        <p:spPr>
          <a:xfrm>
            <a:off x="460745" y="2365285"/>
            <a:ext cx="5269238" cy="3938756"/>
          </a:xfrm>
          <a:prstGeom prst="rect">
            <a:avLst/>
          </a:prstGeom>
        </p:spPr>
      </p:pic>
      <p:pic>
        <p:nvPicPr>
          <p:cNvPr id="7" name="Grafik 6">
            <a:extLst>
              <a:ext uri="{FF2B5EF4-FFF2-40B4-BE49-F238E27FC236}">
                <a16:creationId xmlns:a16="http://schemas.microsoft.com/office/drawing/2014/main" id="{52177499-B089-E824-14CC-44E3D02F912A}"/>
              </a:ext>
            </a:extLst>
          </p:cNvPr>
          <p:cNvPicPr>
            <a:picLocks noChangeAspect="1"/>
          </p:cNvPicPr>
          <p:nvPr/>
        </p:nvPicPr>
        <p:blipFill>
          <a:blip r:embed="rId3"/>
          <a:stretch>
            <a:fillRect/>
          </a:stretch>
        </p:blipFill>
        <p:spPr>
          <a:xfrm>
            <a:off x="6182505" y="3147155"/>
            <a:ext cx="5828261" cy="2375016"/>
          </a:xfrm>
          <a:prstGeom prst="rect">
            <a:avLst/>
          </a:prstGeom>
        </p:spPr>
      </p:pic>
    </p:spTree>
    <p:extLst>
      <p:ext uri="{BB962C8B-B14F-4D97-AF65-F5344CB8AC3E}">
        <p14:creationId xmlns:p14="http://schemas.microsoft.com/office/powerpoint/2010/main" val="1187918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D9D69-B263-A27E-1027-61A9E93BD6C7}"/>
              </a:ext>
            </a:extLst>
          </p:cNvPr>
          <p:cNvSpPr>
            <a:spLocks noGrp="1"/>
          </p:cNvSpPr>
          <p:nvPr>
            <p:ph type="title"/>
          </p:nvPr>
        </p:nvSpPr>
        <p:spPr/>
        <p:txBody>
          <a:bodyPr/>
          <a:lstStyle/>
          <a:p>
            <a:r>
              <a:rPr lang="de-DE" dirty="0"/>
              <a:t>Und dann noch die neue Bildgenerierung mit GPT…</a:t>
            </a:r>
          </a:p>
        </p:txBody>
      </p:sp>
      <p:sp>
        <p:nvSpPr>
          <p:cNvPr id="5" name="Inhaltsplatzhalter 4">
            <a:extLst>
              <a:ext uri="{FF2B5EF4-FFF2-40B4-BE49-F238E27FC236}">
                <a16:creationId xmlns:a16="http://schemas.microsoft.com/office/drawing/2014/main" id="{5D128FC6-9648-8693-B877-CCFDB9D527AB}"/>
              </a:ext>
            </a:extLst>
          </p:cNvPr>
          <p:cNvSpPr>
            <a:spLocks noGrp="1"/>
          </p:cNvSpPr>
          <p:nvPr>
            <p:ph sz="half" idx="2"/>
          </p:nvPr>
        </p:nvSpPr>
        <p:spPr/>
        <p:txBody>
          <a:bodyPr/>
          <a:lstStyle/>
          <a:p>
            <a:pPr marL="0" indent="0">
              <a:buNone/>
            </a:pPr>
            <a:r>
              <a:rPr lang="de-DE" dirty="0"/>
              <a:t>Ich mit einem Ananashut, auf einem Alien Planeten. Im Hintergrund findet ein Alien- Rittertournier statt (wilde und faszinierende Kreaturen). Neben mir ein schwebendes, aufgeschlagenen Buch mit einem Gedicht zur Situation.</a:t>
            </a:r>
          </a:p>
        </p:txBody>
      </p:sp>
      <p:pic>
        <p:nvPicPr>
          <p:cNvPr id="10" name="Inhaltsplatzhalter 9">
            <a:extLst>
              <a:ext uri="{FF2B5EF4-FFF2-40B4-BE49-F238E27FC236}">
                <a16:creationId xmlns:a16="http://schemas.microsoft.com/office/drawing/2014/main" id="{232C1CC5-F52F-5C46-478C-59A11187856E}"/>
              </a:ext>
            </a:extLst>
          </p:cNvPr>
          <p:cNvPicPr>
            <a:picLocks noGrp="1" noChangeAspect="1"/>
          </p:cNvPicPr>
          <p:nvPr>
            <p:ph sz="half" idx="1"/>
          </p:nvPr>
        </p:nvPicPr>
        <p:blipFill>
          <a:blip r:embed="rId2"/>
          <a:stretch>
            <a:fillRect/>
          </a:stretch>
        </p:blipFill>
        <p:spPr bwMode="auto">
          <a:xfrm>
            <a:off x="1835131" y="1825625"/>
            <a:ext cx="31877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31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56B3E-21FD-9292-25A9-8105457C8C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B60578-474A-B0DE-1FD1-14172A9E1456}"/>
              </a:ext>
            </a:extLst>
          </p:cNvPr>
          <p:cNvSpPr>
            <a:spLocks noGrp="1"/>
          </p:cNvSpPr>
          <p:nvPr>
            <p:ph type="title"/>
          </p:nvPr>
        </p:nvSpPr>
        <p:spPr/>
        <p:txBody>
          <a:bodyPr/>
          <a:lstStyle/>
          <a:p>
            <a:r>
              <a:rPr lang="de-DE" dirty="0"/>
              <a:t>Und dann noch die neue Bildgenerierung mit GPT…</a:t>
            </a:r>
          </a:p>
        </p:txBody>
      </p:sp>
      <p:sp>
        <p:nvSpPr>
          <p:cNvPr id="5" name="Inhaltsplatzhalter 4">
            <a:extLst>
              <a:ext uri="{FF2B5EF4-FFF2-40B4-BE49-F238E27FC236}">
                <a16:creationId xmlns:a16="http://schemas.microsoft.com/office/drawing/2014/main" id="{34B85606-A194-70D7-C3E2-823559BD128D}"/>
              </a:ext>
            </a:extLst>
          </p:cNvPr>
          <p:cNvSpPr>
            <a:spLocks noGrp="1"/>
          </p:cNvSpPr>
          <p:nvPr>
            <p:ph sz="half" idx="2"/>
          </p:nvPr>
        </p:nvSpPr>
        <p:spPr/>
        <p:txBody>
          <a:bodyPr/>
          <a:lstStyle/>
          <a:p>
            <a:pPr marL="0" indent="0">
              <a:buNone/>
            </a:pPr>
            <a:r>
              <a:rPr lang="de-DE" dirty="0"/>
              <a:t>Ich mit einem Ananashut, auf einem Alien Planeten. Im Hintergrund findet ein Alien- Rittertournier statt (wilde und faszinierende Kreaturen). Neben mir ein schwebendes, aufgeschlagenen Buch mit einem Gedicht zur Situation.</a:t>
            </a:r>
          </a:p>
        </p:txBody>
      </p:sp>
      <p:pic>
        <p:nvPicPr>
          <p:cNvPr id="6" name="Inhaltsplatzhalter 5">
            <a:extLst>
              <a:ext uri="{FF2B5EF4-FFF2-40B4-BE49-F238E27FC236}">
                <a16:creationId xmlns:a16="http://schemas.microsoft.com/office/drawing/2014/main" id="{A717DE5E-C4F7-D550-AB8E-B0C0A6E36604}"/>
              </a:ext>
            </a:extLst>
          </p:cNvPr>
          <p:cNvPicPr>
            <a:picLocks noGrp="1" noChangeAspect="1"/>
          </p:cNvPicPr>
          <p:nvPr>
            <p:ph sz="half" idx="1"/>
          </p:nvPr>
        </p:nvPicPr>
        <p:blipFill>
          <a:blip r:embed="rId2"/>
          <a:stretch>
            <a:fillRect/>
          </a:stretch>
        </p:blipFill>
        <p:spPr>
          <a:xfrm>
            <a:off x="1698699" y="1825625"/>
            <a:ext cx="3460602" cy="4351338"/>
          </a:xfrm>
          <a:prstGeom prst="rect">
            <a:avLst/>
          </a:prstGeom>
        </p:spPr>
      </p:pic>
    </p:spTree>
    <p:extLst>
      <p:ext uri="{BB962C8B-B14F-4D97-AF65-F5344CB8AC3E}">
        <p14:creationId xmlns:p14="http://schemas.microsoft.com/office/powerpoint/2010/main" val="2053061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75142-99F5-1DDD-81FC-942071C23D2E}"/>
              </a:ext>
            </a:extLst>
          </p:cNvPr>
          <p:cNvSpPr>
            <a:spLocks noGrp="1"/>
          </p:cNvSpPr>
          <p:nvPr>
            <p:ph type="title"/>
          </p:nvPr>
        </p:nvSpPr>
        <p:spPr/>
        <p:txBody>
          <a:bodyPr/>
          <a:lstStyle/>
          <a:p>
            <a:r>
              <a:rPr lang="de-DE" dirty="0"/>
              <a:t>KI-News</a:t>
            </a:r>
          </a:p>
        </p:txBody>
      </p:sp>
      <p:pic>
        <p:nvPicPr>
          <p:cNvPr id="5" name="Inhaltsplatzhalter 4">
            <a:extLst>
              <a:ext uri="{FF2B5EF4-FFF2-40B4-BE49-F238E27FC236}">
                <a16:creationId xmlns:a16="http://schemas.microsoft.com/office/drawing/2014/main" id="{D25A9106-85E9-C7A1-0961-1D6134F69E36}"/>
              </a:ext>
            </a:extLst>
          </p:cNvPr>
          <p:cNvPicPr>
            <a:picLocks noGrp="1" noChangeAspect="1"/>
          </p:cNvPicPr>
          <p:nvPr>
            <p:ph idx="1"/>
          </p:nvPr>
        </p:nvPicPr>
        <p:blipFill>
          <a:blip r:embed="rId2"/>
          <a:stretch>
            <a:fillRect/>
          </a:stretch>
        </p:blipFill>
        <p:spPr>
          <a:xfrm>
            <a:off x="3726528" y="1253331"/>
            <a:ext cx="6520243" cy="4351338"/>
          </a:xfrm>
          <a:prstGeom prst="rect">
            <a:avLst/>
          </a:prstGeom>
        </p:spPr>
      </p:pic>
      <p:sp>
        <p:nvSpPr>
          <p:cNvPr id="7" name="Textfeld 6">
            <a:extLst>
              <a:ext uri="{FF2B5EF4-FFF2-40B4-BE49-F238E27FC236}">
                <a16:creationId xmlns:a16="http://schemas.microsoft.com/office/drawing/2014/main" id="{B85BBBD5-DFB2-7333-40E9-C8088B26F5DD}"/>
              </a:ext>
            </a:extLst>
          </p:cNvPr>
          <p:cNvSpPr txBox="1"/>
          <p:nvPr/>
        </p:nvSpPr>
        <p:spPr>
          <a:xfrm>
            <a:off x="677539" y="6014253"/>
            <a:ext cx="6097978" cy="369332"/>
          </a:xfrm>
          <a:prstGeom prst="rect">
            <a:avLst/>
          </a:prstGeom>
          <a:noFill/>
        </p:spPr>
        <p:txBody>
          <a:bodyPr wrap="square">
            <a:spAutoFit/>
          </a:bodyPr>
          <a:lstStyle/>
          <a:p>
            <a:r>
              <a:rPr lang="de-DE" sz="1800" dirty="0">
                <a:solidFill>
                  <a:srgbClr val="000000"/>
                </a:solidFill>
                <a:latin typeface="Consolas" panose="020B0609020204030204" pitchFamily="49" charset="0"/>
              </a:rPr>
              <a:t>https://ais.schule/</a:t>
            </a:r>
          </a:p>
        </p:txBody>
      </p:sp>
    </p:spTree>
    <p:extLst>
      <p:ext uri="{BB962C8B-B14F-4D97-AF65-F5344CB8AC3E}">
        <p14:creationId xmlns:p14="http://schemas.microsoft.com/office/powerpoint/2010/main" val="1820670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52F661CE-E225-B291-AEA9-FF832DDF64F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Gedanken </a:t>
            </a:r>
            <a:r>
              <a:rPr lang="en-US" sz="3200" kern="1200" dirty="0" err="1">
                <a:solidFill>
                  <a:schemeClr val="bg1"/>
                </a:solidFill>
                <a:latin typeface="+mj-lt"/>
                <a:ea typeface="+mj-ea"/>
                <a:cs typeface="+mj-cs"/>
              </a:rPr>
              <a:t>zum</a:t>
            </a:r>
            <a:r>
              <a:rPr lang="en-US" sz="3200" kern="1200" dirty="0">
                <a:solidFill>
                  <a:schemeClr val="bg1"/>
                </a:solidFill>
                <a:latin typeface="+mj-lt"/>
                <a:ea typeface="+mj-ea"/>
                <a:cs typeface="+mj-cs"/>
              </a:rPr>
              <a:t> Deskilling</a:t>
            </a:r>
          </a:p>
        </p:txBody>
      </p:sp>
      <p:pic>
        <p:nvPicPr>
          <p:cNvPr id="2050" name="Picture 2">
            <a:extLst>
              <a:ext uri="{FF2B5EF4-FFF2-40B4-BE49-F238E27FC236}">
                <a16:creationId xmlns:a16="http://schemas.microsoft.com/office/drawing/2014/main" id="{0F6B4EE7-DA96-9316-C165-1312AA506D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1977571"/>
            <a:ext cx="10905066" cy="378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90730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559</Words>
  <Application>Microsoft Office PowerPoint</Application>
  <PresentationFormat>Breitbild</PresentationFormat>
  <Paragraphs>80</Paragraphs>
  <Slides>19</Slides>
  <Notes>5</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Aptos</vt:lpstr>
      <vt:lpstr>Aptos Display</vt:lpstr>
      <vt:lpstr>Arial</vt:lpstr>
      <vt:lpstr>Consolas</vt:lpstr>
      <vt:lpstr>Goudy Old Style</vt:lpstr>
      <vt:lpstr>Office</vt:lpstr>
      <vt:lpstr>KI &amp; Kaffee</vt:lpstr>
      <vt:lpstr>Webinare Mehr Infos auf: www.bibb.de/ki</vt:lpstr>
      <vt:lpstr>Aufnahmen der Webinare</vt:lpstr>
      <vt:lpstr>Neuer Lernpfad</vt:lpstr>
      <vt:lpstr>Meine Woche mit KI</vt:lpstr>
      <vt:lpstr>Und dann noch die neue Bildgenerierung mit GPT…</vt:lpstr>
      <vt:lpstr>Und dann noch die neue Bildgenerierung mit GPT…</vt:lpstr>
      <vt:lpstr>KI-News</vt:lpstr>
      <vt:lpstr>Gedanken zum Deskilling</vt:lpstr>
      <vt:lpstr>PowerPoint-Präsentation</vt:lpstr>
      <vt:lpstr>Die Studienlage</vt:lpstr>
      <vt:lpstr>Aus dem Forschungsprojekt</vt:lpstr>
      <vt:lpstr>Eure Meinungen &amp; Erfahrungen?  Wie ist es aktuell und was müssen wir  tun, damit Szenario 2 wahr wird?</vt:lpstr>
      <vt:lpstr>Ein Hoch auf das Deskilling</vt:lpstr>
      <vt:lpstr>Die KI-Broschüre – Fehlt etwas?</vt:lpstr>
      <vt:lpstr>Eure Meinung</vt:lpstr>
      <vt:lpstr>Themenwünsche</vt:lpstr>
      <vt:lpstr>Thema beim nächsten Mal: KI konsequent nachhaltig einsetzen (mit Jonas Vollmer)</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Oliver Nahm</dc:creator>
  <cp:lastModifiedBy>Oliver Nahm</cp:lastModifiedBy>
  <cp:revision>1</cp:revision>
  <dcterms:created xsi:type="dcterms:W3CDTF">2026-01-22T17:01:58Z</dcterms:created>
  <dcterms:modified xsi:type="dcterms:W3CDTF">2026-04-24T09:04:37Z</dcterms:modified>
</cp:coreProperties>
</file>