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423" r:id="rId3"/>
    <p:sldId id="307" r:id="rId4"/>
    <p:sldId id="429" r:id="rId5"/>
    <p:sldId id="430" r:id="rId6"/>
    <p:sldId id="433" r:id="rId7"/>
    <p:sldId id="431" r:id="rId8"/>
    <p:sldId id="422" r:id="rId9"/>
    <p:sldId id="424" r:id="rId10"/>
    <p:sldId id="425" r:id="rId11"/>
    <p:sldId id="426" r:id="rId12"/>
    <p:sldId id="427" r:id="rId13"/>
    <p:sldId id="432" r:id="rId1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DE08442-3077-4794-8A50-A5882B75D88D}" v="32" dt="2026-03-27T08:12:32.5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3103" autoAdjust="0"/>
  </p:normalViewPr>
  <p:slideViewPr>
    <p:cSldViewPr snapToGrid="0">
      <p:cViewPr varScale="1">
        <p:scale>
          <a:sx n="70" d="100"/>
          <a:sy n="70" d="100"/>
        </p:scale>
        <p:origin x="1212" y="288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liver Nahm" userId="2d13f7194d88f424" providerId="LiveId" clId="{4DC51653-E8CC-4D5C-9DBE-6D3367B8A10A}"/>
    <pc:docChg chg="undo custSel addSld delSld modSld sldOrd">
      <pc:chgData name="Oliver Nahm" userId="2d13f7194d88f424" providerId="LiveId" clId="{4DC51653-E8CC-4D5C-9DBE-6D3367B8A10A}" dt="2026-03-27T15:17:00.054" v="6770"/>
      <pc:docMkLst>
        <pc:docMk/>
      </pc:docMkLst>
      <pc:sldChg chg="addSp delSp new del mod ord">
        <pc:chgData name="Oliver Nahm" userId="2d13f7194d88f424" providerId="LiveId" clId="{4DC51653-E8CC-4D5C-9DBE-6D3367B8A10A}" dt="2026-03-26T10:52:32.240" v="5604" actId="47"/>
        <pc:sldMkLst>
          <pc:docMk/>
          <pc:sldMk cId="1916203749" sldId="258"/>
        </pc:sldMkLst>
      </pc:sldChg>
      <pc:sldChg chg="addSp delSp modSp new del mod ord setBg">
        <pc:chgData name="Oliver Nahm" userId="2d13f7194d88f424" providerId="LiveId" clId="{4DC51653-E8CC-4D5C-9DBE-6D3367B8A10A}" dt="2026-03-26T10:52:33.635" v="5606" actId="47"/>
        <pc:sldMkLst>
          <pc:docMk/>
          <pc:sldMk cId="989831955" sldId="259"/>
        </pc:sldMkLst>
      </pc:sldChg>
      <pc:sldChg chg="modSp new del mod">
        <pc:chgData name="Oliver Nahm" userId="2d13f7194d88f424" providerId="LiveId" clId="{4DC51653-E8CC-4D5C-9DBE-6D3367B8A10A}" dt="2026-03-26T10:52:37.763" v="5611" actId="47"/>
        <pc:sldMkLst>
          <pc:docMk/>
          <pc:sldMk cId="3951361663" sldId="260"/>
        </pc:sldMkLst>
      </pc:sldChg>
      <pc:sldChg chg="modSp new del mod">
        <pc:chgData name="Oliver Nahm" userId="2d13f7194d88f424" providerId="LiveId" clId="{4DC51653-E8CC-4D5C-9DBE-6D3367B8A10A}" dt="2026-03-27T15:16:38.190" v="6765" actId="47"/>
        <pc:sldMkLst>
          <pc:docMk/>
          <pc:sldMk cId="955307172" sldId="261"/>
        </pc:sldMkLst>
      </pc:sldChg>
      <pc:sldChg chg="modSp add del mod ord modNotesTx">
        <pc:chgData name="Oliver Nahm" userId="2d13f7194d88f424" providerId="LiveId" clId="{4DC51653-E8CC-4D5C-9DBE-6D3367B8A10A}" dt="2026-03-27T15:16:38.190" v="6765" actId="47"/>
        <pc:sldMkLst>
          <pc:docMk/>
          <pc:sldMk cId="1708909140" sldId="263"/>
        </pc:sldMkLst>
        <pc:spChg chg="mod">
          <ac:chgData name="Oliver Nahm" userId="2d13f7194d88f424" providerId="LiveId" clId="{4DC51653-E8CC-4D5C-9DBE-6D3367B8A10A}" dt="2026-03-26T10:52:49.357" v="5645" actId="20577"/>
          <ac:spMkLst>
            <pc:docMk/>
            <pc:sldMk cId="1708909140" sldId="263"/>
            <ac:spMk id="3" creationId="{8D95539E-1E15-8352-4936-DFD7D78F227D}"/>
          </ac:spMkLst>
        </pc:spChg>
      </pc:sldChg>
      <pc:sldChg chg="add del ord">
        <pc:chgData name="Oliver Nahm" userId="2d13f7194d88f424" providerId="LiveId" clId="{4DC51653-E8CC-4D5C-9DBE-6D3367B8A10A}" dt="2026-03-26T10:52:36.651" v="5609" actId="47"/>
        <pc:sldMkLst>
          <pc:docMk/>
          <pc:sldMk cId="0" sldId="301"/>
        </pc:sldMkLst>
      </pc:sldChg>
      <pc:sldChg chg="addSp delSp modSp new del mod ord">
        <pc:chgData name="Oliver Nahm" userId="2d13f7194d88f424" providerId="LiveId" clId="{4DC51653-E8CC-4D5C-9DBE-6D3367B8A10A}" dt="2026-03-26T10:52:34.309" v="5607" actId="47"/>
        <pc:sldMkLst>
          <pc:docMk/>
          <pc:sldMk cId="4237475126" sldId="302"/>
        </pc:sldMkLst>
      </pc:sldChg>
      <pc:sldChg chg="addSp delSp modSp add del mod ord">
        <pc:chgData name="Oliver Nahm" userId="2d13f7194d88f424" providerId="LiveId" clId="{4DC51653-E8CC-4D5C-9DBE-6D3367B8A10A}" dt="2026-03-26T10:52:34.946" v="5608" actId="47"/>
        <pc:sldMkLst>
          <pc:docMk/>
          <pc:sldMk cId="932611305" sldId="303"/>
        </pc:sldMkLst>
      </pc:sldChg>
      <pc:sldChg chg="addSp delSp modSp new del mod ord modNotesTx">
        <pc:chgData name="Oliver Nahm" userId="2d13f7194d88f424" providerId="LiveId" clId="{4DC51653-E8CC-4D5C-9DBE-6D3367B8A10A}" dt="2026-03-26T10:52:31.377" v="5603" actId="47"/>
        <pc:sldMkLst>
          <pc:docMk/>
          <pc:sldMk cId="1688743410" sldId="304"/>
        </pc:sldMkLst>
      </pc:sldChg>
      <pc:sldChg chg="addSp delSp modSp new del mod modAnim">
        <pc:chgData name="Oliver Nahm" userId="2d13f7194d88f424" providerId="LiveId" clId="{4DC51653-E8CC-4D5C-9DBE-6D3367B8A10A}" dt="2026-03-26T10:52:32.877" v="5605" actId="47"/>
        <pc:sldMkLst>
          <pc:docMk/>
          <pc:sldMk cId="1607333914" sldId="305"/>
        </pc:sldMkLst>
      </pc:sldChg>
      <pc:sldChg chg="addSp delSp new del mod ord">
        <pc:chgData name="Oliver Nahm" userId="2d13f7194d88f424" providerId="LiveId" clId="{4DC51653-E8CC-4D5C-9DBE-6D3367B8A10A}" dt="2026-03-26T10:52:30.706" v="5602" actId="47"/>
        <pc:sldMkLst>
          <pc:docMk/>
          <pc:sldMk cId="3270945132" sldId="306"/>
        </pc:sldMkLst>
      </pc:sldChg>
      <pc:sldChg chg="addSp delSp modSp new add del mod modClrScheme chgLayout">
        <pc:chgData name="Oliver Nahm" userId="2d13f7194d88f424" providerId="LiveId" clId="{4DC51653-E8CC-4D5C-9DBE-6D3367B8A10A}" dt="2026-03-26T10:52:26.948" v="5601" actId="47"/>
        <pc:sldMkLst>
          <pc:docMk/>
          <pc:sldMk cId="2130467712" sldId="307"/>
        </pc:sldMkLst>
        <pc:spChg chg="mod ord">
          <ac:chgData name="Oliver Nahm" userId="2d13f7194d88f424" providerId="LiveId" clId="{4DC51653-E8CC-4D5C-9DBE-6D3367B8A10A}" dt="2026-03-13T08:28:25.477" v="3947" actId="20577"/>
          <ac:spMkLst>
            <pc:docMk/>
            <pc:sldMk cId="2130467712" sldId="307"/>
            <ac:spMk id="2" creationId="{67C1AAC0-B6E8-68A6-E74D-FA07F8A37EFB}"/>
          </ac:spMkLst>
        </pc:spChg>
        <pc:picChg chg="add mod">
          <ac:chgData name="Oliver Nahm" userId="2d13f7194d88f424" providerId="LiveId" clId="{4DC51653-E8CC-4D5C-9DBE-6D3367B8A10A}" dt="2026-03-13T08:27:15.255" v="3915"/>
          <ac:picMkLst>
            <pc:docMk/>
            <pc:sldMk cId="2130467712" sldId="307"/>
            <ac:picMk id="6" creationId="{16C589B3-EC54-D381-2CB5-9733A3283A5C}"/>
          </ac:picMkLst>
        </pc:picChg>
        <pc:picChg chg="add mod ord">
          <ac:chgData name="Oliver Nahm" userId="2d13f7194d88f424" providerId="LiveId" clId="{4DC51653-E8CC-4D5C-9DBE-6D3367B8A10A}" dt="2026-03-13T08:28:14.223" v="3916" actId="22"/>
          <ac:picMkLst>
            <pc:docMk/>
            <pc:sldMk cId="2130467712" sldId="307"/>
            <ac:picMk id="8" creationId="{D126A427-5FD8-DCDF-346A-71D6409A0DF8}"/>
          </ac:picMkLst>
        </pc:picChg>
      </pc:sldChg>
      <pc:sldChg chg="addSp delSp modSp new del mod">
        <pc:chgData name="Oliver Nahm" userId="2d13f7194d88f424" providerId="LiveId" clId="{4DC51653-E8CC-4D5C-9DBE-6D3367B8A10A}" dt="2026-03-27T15:16:38.190" v="6765" actId="47"/>
        <pc:sldMkLst>
          <pc:docMk/>
          <pc:sldMk cId="4065828651" sldId="308"/>
        </pc:sldMkLst>
      </pc:sldChg>
      <pc:sldChg chg="addSp delSp modSp add del mod setBg">
        <pc:chgData name="Oliver Nahm" userId="2d13f7194d88f424" providerId="LiveId" clId="{4DC51653-E8CC-4D5C-9DBE-6D3367B8A10A}" dt="2026-03-26T10:52:37.245" v="5610" actId="47"/>
        <pc:sldMkLst>
          <pc:docMk/>
          <pc:sldMk cId="4268611030" sldId="310"/>
        </pc:sldMkLst>
      </pc:sldChg>
      <pc:sldChg chg="modSp new del mod">
        <pc:chgData name="Oliver Nahm" userId="2d13f7194d88f424" providerId="LiveId" clId="{4DC51653-E8CC-4D5C-9DBE-6D3367B8A10A}" dt="2026-03-26T10:52:38.367" v="5612" actId="47"/>
        <pc:sldMkLst>
          <pc:docMk/>
          <pc:sldMk cId="2166501134" sldId="311"/>
        </pc:sldMkLst>
      </pc:sldChg>
      <pc:sldChg chg="modSp add mod ord">
        <pc:chgData name="Oliver Nahm" userId="2d13f7194d88f424" providerId="LiveId" clId="{4DC51653-E8CC-4D5C-9DBE-6D3367B8A10A}" dt="2026-03-26T11:03:50.698" v="6144" actId="1076"/>
        <pc:sldMkLst>
          <pc:docMk/>
          <pc:sldMk cId="3962140876" sldId="422"/>
        </pc:sldMkLst>
        <pc:picChg chg="mod">
          <ac:chgData name="Oliver Nahm" userId="2d13f7194d88f424" providerId="LiveId" clId="{4DC51653-E8CC-4D5C-9DBE-6D3367B8A10A}" dt="2026-03-26T11:03:50.698" v="6144" actId="1076"/>
          <ac:picMkLst>
            <pc:docMk/>
            <pc:sldMk cId="3962140876" sldId="422"/>
            <ac:picMk id="7" creationId="{F714A6DD-EFA8-AAFA-0184-F2835400D604}"/>
          </ac:picMkLst>
        </pc:picChg>
      </pc:sldChg>
      <pc:sldChg chg="addSp delSp modSp add mod ord setBg">
        <pc:chgData name="Oliver Nahm" userId="2d13f7194d88f424" providerId="LiveId" clId="{4DC51653-E8CC-4D5C-9DBE-6D3367B8A10A}" dt="2026-03-26T15:22:50.395" v="6152" actId="20577"/>
        <pc:sldMkLst>
          <pc:docMk/>
          <pc:sldMk cId="1468290509" sldId="423"/>
        </pc:sldMkLst>
        <pc:spChg chg="mod">
          <ac:chgData name="Oliver Nahm" userId="2d13f7194d88f424" providerId="LiveId" clId="{4DC51653-E8CC-4D5C-9DBE-6D3367B8A10A}" dt="2026-03-26T10:54:07.334" v="5678" actId="26606"/>
          <ac:spMkLst>
            <pc:docMk/>
            <pc:sldMk cId="1468290509" sldId="423"/>
            <ac:spMk id="2" creationId="{129423C6-3642-0FF6-2804-13D00694BF4B}"/>
          </ac:spMkLst>
        </pc:spChg>
        <pc:spChg chg="add mod">
          <ac:chgData name="Oliver Nahm" userId="2d13f7194d88f424" providerId="LiveId" clId="{4DC51653-E8CC-4D5C-9DBE-6D3367B8A10A}" dt="2026-03-26T15:22:50.395" v="6152" actId="20577"/>
          <ac:spMkLst>
            <pc:docMk/>
            <pc:sldMk cId="1468290509" sldId="423"/>
            <ac:spMk id="4" creationId="{EEE15170-B3DA-432F-3060-99E988661165}"/>
          </ac:spMkLst>
        </pc:spChg>
        <pc:spChg chg="add del mod">
          <ac:chgData name="Oliver Nahm" userId="2d13f7194d88f424" providerId="LiveId" clId="{4DC51653-E8CC-4D5C-9DBE-6D3367B8A10A}" dt="2026-03-26T10:54:02.241" v="5676"/>
          <ac:spMkLst>
            <pc:docMk/>
            <pc:sldMk cId="1468290509" sldId="423"/>
            <ac:spMk id="7" creationId="{8AFA13FC-B8D7-04AB-2517-DCCB06DC8929}"/>
          </ac:spMkLst>
        </pc:spChg>
        <pc:spChg chg="add">
          <ac:chgData name="Oliver Nahm" userId="2d13f7194d88f424" providerId="LiveId" clId="{4DC51653-E8CC-4D5C-9DBE-6D3367B8A10A}" dt="2026-03-26T10:54:07.334" v="5678" actId="26606"/>
          <ac:spMkLst>
            <pc:docMk/>
            <pc:sldMk cId="1468290509" sldId="423"/>
            <ac:spMk id="14" creationId="{F13C74B1-5B17-4795-BED0-7140497B445A}"/>
          </ac:spMkLst>
        </pc:spChg>
        <pc:spChg chg="add">
          <ac:chgData name="Oliver Nahm" userId="2d13f7194d88f424" providerId="LiveId" clId="{4DC51653-E8CC-4D5C-9DBE-6D3367B8A10A}" dt="2026-03-26T10:54:07.334" v="5678" actId="26606"/>
          <ac:spMkLst>
            <pc:docMk/>
            <pc:sldMk cId="1468290509" sldId="423"/>
            <ac:spMk id="16" creationId="{D4974D33-8DC5-464E-8C6D-BE58F0669C17}"/>
          </ac:spMkLst>
        </pc:spChg>
        <pc:picChg chg="del">
          <ac:chgData name="Oliver Nahm" userId="2d13f7194d88f424" providerId="LiveId" clId="{4DC51653-E8CC-4D5C-9DBE-6D3367B8A10A}" dt="2026-03-26T10:53:57.815" v="5675" actId="478"/>
          <ac:picMkLst>
            <pc:docMk/>
            <pc:sldMk cId="1468290509" sldId="423"/>
            <ac:picMk id="6" creationId="{B7BA59EC-F396-6951-744F-72A5425EBA0A}"/>
          </ac:picMkLst>
        </pc:picChg>
        <pc:picChg chg="del">
          <ac:chgData name="Oliver Nahm" userId="2d13f7194d88f424" providerId="LiveId" clId="{4DC51653-E8CC-4D5C-9DBE-6D3367B8A10A}" dt="2026-03-26T10:53:57.509" v="5674" actId="478"/>
          <ac:picMkLst>
            <pc:docMk/>
            <pc:sldMk cId="1468290509" sldId="423"/>
            <ac:picMk id="8" creationId="{DEBC2F27-B2DB-2B64-EB20-126D0A796319}"/>
          </ac:picMkLst>
        </pc:picChg>
        <pc:picChg chg="add mod">
          <ac:chgData name="Oliver Nahm" userId="2d13f7194d88f424" providerId="LiveId" clId="{4DC51653-E8CC-4D5C-9DBE-6D3367B8A10A}" dt="2026-03-26T10:54:07.334" v="5678" actId="26606"/>
          <ac:picMkLst>
            <pc:docMk/>
            <pc:sldMk cId="1468290509" sldId="423"/>
            <ac:picMk id="9" creationId="{BAD4A99E-3673-2BE2-1654-096B3EA54715}"/>
          </ac:picMkLst>
        </pc:picChg>
      </pc:sldChg>
      <pc:sldChg chg="modSp new mod">
        <pc:chgData name="Oliver Nahm" userId="2d13f7194d88f424" providerId="LiveId" clId="{4DC51653-E8CC-4D5C-9DBE-6D3367B8A10A}" dt="2026-03-27T15:16:21.894" v="6736" actId="20577"/>
        <pc:sldMkLst>
          <pc:docMk/>
          <pc:sldMk cId="4166053498" sldId="424"/>
        </pc:sldMkLst>
        <pc:spChg chg="mod">
          <ac:chgData name="Oliver Nahm" userId="2d13f7194d88f424" providerId="LiveId" clId="{4DC51653-E8CC-4D5C-9DBE-6D3367B8A10A}" dt="2026-03-26T10:55:44.365" v="5880" actId="20577"/>
          <ac:spMkLst>
            <pc:docMk/>
            <pc:sldMk cId="4166053498" sldId="424"/>
            <ac:spMk id="2" creationId="{7258976E-13BE-A41A-FD84-566D1B3E1240}"/>
          </ac:spMkLst>
        </pc:spChg>
        <pc:spChg chg="mod">
          <ac:chgData name="Oliver Nahm" userId="2d13f7194d88f424" providerId="LiveId" clId="{4DC51653-E8CC-4D5C-9DBE-6D3367B8A10A}" dt="2026-03-27T15:16:21.894" v="6736" actId="20577"/>
          <ac:spMkLst>
            <pc:docMk/>
            <pc:sldMk cId="4166053498" sldId="424"/>
            <ac:spMk id="3" creationId="{A98EFE52-6E54-1817-4F6F-8B1DA9C2A75D}"/>
          </ac:spMkLst>
        </pc:spChg>
      </pc:sldChg>
      <pc:sldChg chg="addSp delSp modSp new mod setBg">
        <pc:chgData name="Oliver Nahm" userId="2d13f7194d88f424" providerId="LiveId" clId="{4DC51653-E8CC-4D5C-9DBE-6D3367B8A10A}" dt="2026-03-27T15:16:30.553" v="6764" actId="20577"/>
        <pc:sldMkLst>
          <pc:docMk/>
          <pc:sldMk cId="276480195" sldId="425"/>
        </pc:sldMkLst>
        <pc:spChg chg="mod">
          <ac:chgData name="Oliver Nahm" userId="2d13f7194d88f424" providerId="LiveId" clId="{4DC51653-E8CC-4D5C-9DBE-6D3367B8A10A}" dt="2026-03-27T15:16:30.553" v="6764" actId="20577"/>
          <ac:spMkLst>
            <pc:docMk/>
            <pc:sldMk cId="276480195" sldId="425"/>
            <ac:spMk id="2" creationId="{7A560365-A7A0-806D-28A8-9572FE9B79D3}"/>
          </ac:spMkLst>
        </pc:spChg>
        <pc:spChg chg="del mod">
          <ac:chgData name="Oliver Nahm" userId="2d13f7194d88f424" providerId="LiveId" clId="{4DC51653-E8CC-4D5C-9DBE-6D3367B8A10A}" dt="2026-03-26T10:56:16.818" v="5931" actId="26606"/>
          <ac:spMkLst>
            <pc:docMk/>
            <pc:sldMk cId="276480195" sldId="425"/>
            <ac:spMk id="3" creationId="{3E4BA6A2-68DF-CD50-8FDE-E93C0564D3C5}"/>
          </ac:spMkLst>
        </pc:spChg>
        <pc:spChg chg="add">
          <ac:chgData name="Oliver Nahm" userId="2d13f7194d88f424" providerId="LiveId" clId="{4DC51653-E8CC-4D5C-9DBE-6D3367B8A10A}" dt="2026-03-26T10:56:16.818" v="5931" actId="26606"/>
          <ac:spMkLst>
            <pc:docMk/>
            <pc:sldMk cId="276480195" sldId="425"/>
            <ac:spMk id="9" creationId="{BACC6370-2D7E-4714-9D71-7542949D7D5D}"/>
          </ac:spMkLst>
        </pc:spChg>
        <pc:spChg chg="add">
          <ac:chgData name="Oliver Nahm" userId="2d13f7194d88f424" providerId="LiveId" clId="{4DC51653-E8CC-4D5C-9DBE-6D3367B8A10A}" dt="2026-03-26T10:56:16.818" v="5931" actId="26606"/>
          <ac:spMkLst>
            <pc:docMk/>
            <pc:sldMk cId="276480195" sldId="425"/>
            <ac:spMk id="11" creationId="{F68B3F68-107C-434F-AA38-110D5EA91B85}"/>
          </ac:spMkLst>
        </pc:spChg>
        <pc:spChg chg="add">
          <ac:chgData name="Oliver Nahm" userId="2d13f7194d88f424" providerId="LiveId" clId="{4DC51653-E8CC-4D5C-9DBE-6D3367B8A10A}" dt="2026-03-26T10:56:16.818" v="5931" actId="26606"/>
          <ac:spMkLst>
            <pc:docMk/>
            <pc:sldMk cId="276480195" sldId="425"/>
            <ac:spMk id="13" creationId="{AAD0DBB9-1A4B-4391-81D4-CB19F9AB918A}"/>
          </ac:spMkLst>
        </pc:spChg>
        <pc:spChg chg="add">
          <ac:chgData name="Oliver Nahm" userId="2d13f7194d88f424" providerId="LiveId" clId="{4DC51653-E8CC-4D5C-9DBE-6D3367B8A10A}" dt="2026-03-26T10:56:16.818" v="5931" actId="26606"/>
          <ac:spMkLst>
            <pc:docMk/>
            <pc:sldMk cId="276480195" sldId="425"/>
            <ac:spMk id="15" creationId="{063BBA22-50EA-4C4D-BE05-F1CE4E63AA56}"/>
          </ac:spMkLst>
        </pc:spChg>
        <pc:graphicFrameChg chg="add">
          <ac:chgData name="Oliver Nahm" userId="2d13f7194d88f424" providerId="LiveId" clId="{4DC51653-E8CC-4D5C-9DBE-6D3367B8A10A}" dt="2026-03-26T10:56:16.818" v="5931" actId="26606"/>
          <ac:graphicFrameMkLst>
            <pc:docMk/>
            <pc:sldMk cId="276480195" sldId="425"/>
            <ac:graphicFrameMk id="5" creationId="{BB62651C-DB57-9A73-02DB-EAACD496712E}"/>
          </ac:graphicFrameMkLst>
        </pc:graphicFrameChg>
      </pc:sldChg>
      <pc:sldChg chg="addSp modSp new mod">
        <pc:chgData name="Oliver Nahm" userId="2d13f7194d88f424" providerId="LiveId" clId="{4DC51653-E8CC-4D5C-9DBE-6D3367B8A10A}" dt="2026-03-26T10:57:44.171" v="6009" actId="20577"/>
        <pc:sldMkLst>
          <pc:docMk/>
          <pc:sldMk cId="4019411056" sldId="426"/>
        </pc:sldMkLst>
        <pc:spChg chg="mod">
          <ac:chgData name="Oliver Nahm" userId="2d13f7194d88f424" providerId="LiveId" clId="{4DC51653-E8CC-4D5C-9DBE-6D3367B8A10A}" dt="2026-03-26T10:56:48.989" v="5997" actId="20577"/>
          <ac:spMkLst>
            <pc:docMk/>
            <pc:sldMk cId="4019411056" sldId="426"/>
            <ac:spMk id="2" creationId="{3B61FEA7-C4CD-A5A3-5D29-A1D60A191977}"/>
          </ac:spMkLst>
        </pc:spChg>
        <pc:spChg chg="mod">
          <ac:chgData name="Oliver Nahm" userId="2d13f7194d88f424" providerId="LiveId" clId="{4DC51653-E8CC-4D5C-9DBE-6D3367B8A10A}" dt="2026-03-26T10:57:44.171" v="6009" actId="20577"/>
          <ac:spMkLst>
            <pc:docMk/>
            <pc:sldMk cId="4019411056" sldId="426"/>
            <ac:spMk id="3" creationId="{B1AB16BD-3D09-CF2C-21CD-B22C5804E742}"/>
          </ac:spMkLst>
        </pc:spChg>
        <pc:spChg chg="add">
          <ac:chgData name="Oliver Nahm" userId="2d13f7194d88f424" providerId="LiveId" clId="{4DC51653-E8CC-4D5C-9DBE-6D3367B8A10A}" dt="2026-03-26T10:57:04.478" v="6002"/>
          <ac:spMkLst>
            <pc:docMk/>
            <pc:sldMk cId="4019411056" sldId="426"/>
            <ac:spMk id="4" creationId="{0F387CF1-C1CC-115D-3B08-685567FF09A4}"/>
          </ac:spMkLst>
        </pc:spChg>
        <pc:spChg chg="add">
          <ac:chgData name="Oliver Nahm" userId="2d13f7194d88f424" providerId="LiveId" clId="{4DC51653-E8CC-4D5C-9DBE-6D3367B8A10A}" dt="2026-03-26T10:57:07.417" v="6004"/>
          <ac:spMkLst>
            <pc:docMk/>
            <pc:sldMk cId="4019411056" sldId="426"/>
            <ac:spMk id="5" creationId="{500DA6CD-80B1-2EE5-8851-B8321F8FC687}"/>
          </ac:spMkLst>
        </pc:spChg>
        <pc:picChg chg="add mod">
          <ac:chgData name="Oliver Nahm" userId="2d13f7194d88f424" providerId="LiveId" clId="{4DC51653-E8CC-4D5C-9DBE-6D3367B8A10A}" dt="2026-03-26T10:57:22.264" v="6006" actId="1076"/>
          <ac:picMkLst>
            <pc:docMk/>
            <pc:sldMk cId="4019411056" sldId="426"/>
            <ac:picMk id="7" creationId="{2A62E595-A820-08A3-4050-A08F03EC5AE4}"/>
          </ac:picMkLst>
        </pc:picChg>
      </pc:sldChg>
      <pc:sldChg chg="modSp new mod">
        <pc:chgData name="Oliver Nahm" userId="2d13f7194d88f424" providerId="LiveId" clId="{4DC51653-E8CC-4D5C-9DBE-6D3367B8A10A}" dt="2026-03-26T11:03:39.760" v="6143" actId="113"/>
        <pc:sldMkLst>
          <pc:docMk/>
          <pc:sldMk cId="823298221" sldId="427"/>
        </pc:sldMkLst>
        <pc:spChg chg="mod">
          <ac:chgData name="Oliver Nahm" userId="2d13f7194d88f424" providerId="LiveId" clId="{4DC51653-E8CC-4D5C-9DBE-6D3367B8A10A}" dt="2026-03-26T11:03:15.517" v="6137" actId="20577"/>
          <ac:spMkLst>
            <pc:docMk/>
            <pc:sldMk cId="823298221" sldId="427"/>
            <ac:spMk id="2" creationId="{ABC53CED-6923-F98B-40AF-2A17A2482E30}"/>
          </ac:spMkLst>
        </pc:spChg>
        <pc:spChg chg="mod">
          <ac:chgData name="Oliver Nahm" userId="2d13f7194d88f424" providerId="LiveId" clId="{4DC51653-E8CC-4D5C-9DBE-6D3367B8A10A}" dt="2026-03-26T11:03:39.760" v="6143" actId="113"/>
          <ac:spMkLst>
            <pc:docMk/>
            <pc:sldMk cId="823298221" sldId="427"/>
            <ac:spMk id="3" creationId="{EBF59B83-A2C8-6AD4-D815-E24A9E3F538C}"/>
          </ac:spMkLst>
        </pc:spChg>
      </pc:sldChg>
      <pc:sldChg chg="addSp delSp modSp new del mod">
        <pc:chgData name="Oliver Nahm" userId="2d13f7194d88f424" providerId="LiveId" clId="{4DC51653-E8CC-4D5C-9DBE-6D3367B8A10A}" dt="2026-03-27T07:56:47.259" v="6164" actId="47"/>
        <pc:sldMkLst>
          <pc:docMk/>
          <pc:sldMk cId="1329692250" sldId="428"/>
        </pc:sldMkLst>
        <pc:spChg chg="mod">
          <ac:chgData name="Oliver Nahm" userId="2d13f7194d88f424" providerId="LiveId" clId="{4DC51653-E8CC-4D5C-9DBE-6D3367B8A10A}" dt="2026-03-27T07:48:03.843" v="6160" actId="20577"/>
          <ac:spMkLst>
            <pc:docMk/>
            <pc:sldMk cId="1329692250" sldId="428"/>
            <ac:spMk id="2" creationId="{85E53101-6A3E-8137-C808-A2B854D126DF}"/>
          </ac:spMkLst>
        </pc:spChg>
        <pc:spChg chg="del">
          <ac:chgData name="Oliver Nahm" userId="2d13f7194d88f424" providerId="LiveId" clId="{4DC51653-E8CC-4D5C-9DBE-6D3367B8A10A}" dt="2026-03-27T07:56:02.220" v="6161" actId="22"/>
          <ac:spMkLst>
            <pc:docMk/>
            <pc:sldMk cId="1329692250" sldId="428"/>
            <ac:spMk id="3" creationId="{02F934B0-F44D-ECE0-EE19-082C74D63867}"/>
          </ac:spMkLst>
        </pc:spChg>
        <pc:picChg chg="add mod ord">
          <ac:chgData name="Oliver Nahm" userId="2d13f7194d88f424" providerId="LiveId" clId="{4DC51653-E8CC-4D5C-9DBE-6D3367B8A10A}" dt="2026-03-27T07:56:02.220" v="6161" actId="22"/>
          <ac:picMkLst>
            <pc:docMk/>
            <pc:sldMk cId="1329692250" sldId="428"/>
            <ac:picMk id="6" creationId="{5C067A05-84D4-49D7-499C-4C4DF8F00ABA}"/>
          </ac:picMkLst>
        </pc:picChg>
      </pc:sldChg>
      <pc:sldChg chg="addSp delSp modSp add mod modNotesTx">
        <pc:chgData name="Oliver Nahm" userId="2d13f7194d88f424" providerId="LiveId" clId="{4DC51653-E8CC-4D5C-9DBE-6D3367B8A10A}" dt="2026-03-27T15:11:48.543" v="6727" actId="20577"/>
        <pc:sldMkLst>
          <pc:docMk/>
          <pc:sldMk cId="2990900430" sldId="429"/>
        </pc:sldMkLst>
        <pc:spChg chg="del">
          <ac:chgData name="Oliver Nahm" userId="2d13f7194d88f424" providerId="LiveId" clId="{4DC51653-E8CC-4D5C-9DBE-6D3367B8A10A}" dt="2026-03-27T07:56:43.738" v="6163" actId="22"/>
          <ac:spMkLst>
            <pc:docMk/>
            <pc:sldMk cId="2990900430" sldId="429"/>
            <ac:spMk id="4" creationId="{C0DB23E8-10C6-3AFA-C397-1410F7F46452}"/>
          </ac:spMkLst>
        </pc:spChg>
        <pc:picChg chg="add mod ord">
          <ac:chgData name="Oliver Nahm" userId="2d13f7194d88f424" providerId="LiveId" clId="{4DC51653-E8CC-4D5C-9DBE-6D3367B8A10A}" dt="2026-03-27T07:56:43.738" v="6163" actId="22"/>
          <ac:picMkLst>
            <pc:docMk/>
            <pc:sldMk cId="2990900430" sldId="429"/>
            <ac:picMk id="5" creationId="{987092FE-224E-54DA-C54D-017689666FD7}"/>
          </ac:picMkLst>
        </pc:picChg>
      </pc:sldChg>
      <pc:sldChg chg="addSp delSp modSp add mod modClrScheme chgLayout">
        <pc:chgData name="Oliver Nahm" userId="2d13f7194d88f424" providerId="LiveId" clId="{4DC51653-E8CC-4D5C-9DBE-6D3367B8A10A}" dt="2026-03-27T08:00:03.656" v="6171" actId="22"/>
        <pc:sldMkLst>
          <pc:docMk/>
          <pc:sldMk cId="2568855985" sldId="430"/>
        </pc:sldMkLst>
        <pc:spChg chg="mod ord">
          <ac:chgData name="Oliver Nahm" userId="2d13f7194d88f424" providerId="LiveId" clId="{4DC51653-E8CC-4D5C-9DBE-6D3367B8A10A}" dt="2026-03-27T07:58:49.770" v="6168" actId="700"/>
          <ac:spMkLst>
            <pc:docMk/>
            <pc:sldMk cId="2568855985" sldId="430"/>
            <ac:spMk id="2" creationId="{AE1F942C-5E84-DEF3-4C3E-E4E342C90C0B}"/>
          </ac:spMkLst>
        </pc:spChg>
        <pc:spChg chg="add del mod ord">
          <ac:chgData name="Oliver Nahm" userId="2d13f7194d88f424" providerId="LiveId" clId="{4DC51653-E8CC-4D5C-9DBE-6D3367B8A10A}" dt="2026-03-27T07:58:49.770" v="6168" actId="700"/>
          <ac:spMkLst>
            <pc:docMk/>
            <pc:sldMk cId="2568855985" sldId="430"/>
            <ac:spMk id="4" creationId="{7D1BC1CC-462D-88D5-576E-A6E6CCBE79C1}"/>
          </ac:spMkLst>
        </pc:spChg>
        <pc:spChg chg="add del mod">
          <ac:chgData name="Oliver Nahm" userId="2d13f7194d88f424" providerId="LiveId" clId="{4DC51653-E8CC-4D5C-9DBE-6D3367B8A10A}" dt="2026-03-27T07:58:49.770" v="6168" actId="700"/>
          <ac:spMkLst>
            <pc:docMk/>
            <pc:sldMk cId="2568855985" sldId="430"/>
            <ac:spMk id="8" creationId="{14C7A96D-59DD-21C2-9F78-2F626E1E2B24}"/>
          </ac:spMkLst>
        </pc:spChg>
        <pc:spChg chg="add del mod ord">
          <ac:chgData name="Oliver Nahm" userId="2d13f7194d88f424" providerId="LiveId" clId="{4DC51653-E8CC-4D5C-9DBE-6D3367B8A10A}" dt="2026-03-27T08:00:03.656" v="6171" actId="22"/>
          <ac:spMkLst>
            <pc:docMk/>
            <pc:sldMk cId="2568855985" sldId="430"/>
            <ac:spMk id="9" creationId="{19C99C8C-B990-F978-2DDB-4CBFFF9AA461}"/>
          </ac:spMkLst>
        </pc:spChg>
        <pc:picChg chg="del">
          <ac:chgData name="Oliver Nahm" userId="2d13f7194d88f424" providerId="LiveId" clId="{4DC51653-E8CC-4D5C-9DBE-6D3367B8A10A}" dt="2026-03-27T07:57:31.694" v="6167" actId="478"/>
          <ac:picMkLst>
            <pc:docMk/>
            <pc:sldMk cId="2568855985" sldId="430"/>
            <ac:picMk id="5" creationId="{94637B23-1AE2-1211-0D24-44E9C6DD3C0C}"/>
          </ac:picMkLst>
        </pc:picChg>
        <pc:picChg chg="del">
          <ac:chgData name="Oliver Nahm" userId="2d13f7194d88f424" providerId="LiveId" clId="{4DC51653-E8CC-4D5C-9DBE-6D3367B8A10A}" dt="2026-03-27T07:57:31.116" v="6166" actId="478"/>
          <ac:picMkLst>
            <pc:docMk/>
            <pc:sldMk cId="2568855985" sldId="430"/>
            <ac:picMk id="6" creationId="{88A527D3-07F8-BA96-14F5-8B980A227EA7}"/>
          </ac:picMkLst>
        </pc:picChg>
        <pc:picChg chg="add del mod ord">
          <ac:chgData name="Oliver Nahm" userId="2d13f7194d88f424" providerId="LiveId" clId="{4DC51653-E8CC-4D5C-9DBE-6D3367B8A10A}" dt="2026-03-27T07:58:52.765" v="6170" actId="22"/>
          <ac:picMkLst>
            <pc:docMk/>
            <pc:sldMk cId="2568855985" sldId="430"/>
            <ac:picMk id="11" creationId="{B7F7127D-3673-0C48-FE16-F56785677CA8}"/>
          </ac:picMkLst>
        </pc:picChg>
        <pc:picChg chg="add mod ord">
          <ac:chgData name="Oliver Nahm" userId="2d13f7194d88f424" providerId="LiveId" clId="{4DC51653-E8CC-4D5C-9DBE-6D3367B8A10A}" dt="2026-03-27T08:00:03.656" v="6171" actId="22"/>
          <ac:picMkLst>
            <pc:docMk/>
            <pc:sldMk cId="2568855985" sldId="430"/>
            <ac:picMk id="13" creationId="{DFF52C00-542D-B74B-906A-E64449091F24}"/>
          </ac:picMkLst>
        </pc:picChg>
      </pc:sldChg>
      <pc:sldChg chg="addSp delSp modSp add mod">
        <pc:chgData name="Oliver Nahm" userId="2d13f7194d88f424" providerId="LiveId" clId="{4DC51653-E8CC-4D5C-9DBE-6D3367B8A10A}" dt="2026-03-27T08:00:50.038" v="6174" actId="22"/>
        <pc:sldMkLst>
          <pc:docMk/>
          <pc:sldMk cId="1803689997" sldId="431"/>
        </pc:sldMkLst>
        <pc:spChg chg="add del mod">
          <ac:chgData name="Oliver Nahm" userId="2d13f7194d88f424" providerId="LiveId" clId="{4DC51653-E8CC-4D5C-9DBE-6D3367B8A10A}" dt="2026-03-27T08:00:50.038" v="6174" actId="22"/>
          <ac:spMkLst>
            <pc:docMk/>
            <pc:sldMk cId="1803689997" sldId="431"/>
            <ac:spMk id="4" creationId="{FC863713-4CB1-6ABF-0B18-B9519DA428D6}"/>
          </ac:spMkLst>
        </pc:spChg>
        <pc:picChg chg="add mod ord">
          <ac:chgData name="Oliver Nahm" userId="2d13f7194d88f424" providerId="LiveId" clId="{4DC51653-E8CC-4D5C-9DBE-6D3367B8A10A}" dt="2026-03-27T08:00:50.038" v="6174" actId="22"/>
          <ac:picMkLst>
            <pc:docMk/>
            <pc:sldMk cId="1803689997" sldId="431"/>
            <ac:picMk id="6" creationId="{6E70ABC6-B83D-1B4A-EFD2-08AE5F4F0B15}"/>
          </ac:picMkLst>
        </pc:picChg>
        <pc:picChg chg="del">
          <ac:chgData name="Oliver Nahm" userId="2d13f7194d88f424" providerId="LiveId" clId="{4DC51653-E8CC-4D5C-9DBE-6D3367B8A10A}" dt="2026-03-27T08:00:07.662" v="6173" actId="478"/>
          <ac:picMkLst>
            <pc:docMk/>
            <pc:sldMk cId="1803689997" sldId="431"/>
            <ac:picMk id="13" creationId="{618180C2-64CC-2491-3294-D2056CDFF4CE}"/>
          </ac:picMkLst>
        </pc:picChg>
      </pc:sldChg>
      <pc:sldChg chg="modSp new mod">
        <pc:chgData name="Oliver Nahm" userId="2d13f7194d88f424" providerId="LiveId" clId="{4DC51653-E8CC-4D5C-9DBE-6D3367B8A10A}" dt="2026-03-27T08:19:35.036" v="6331" actId="1076"/>
        <pc:sldMkLst>
          <pc:docMk/>
          <pc:sldMk cId="2229241555" sldId="432"/>
        </pc:sldMkLst>
        <pc:spChg chg="mod">
          <ac:chgData name="Oliver Nahm" userId="2d13f7194d88f424" providerId="LiveId" clId="{4DC51653-E8CC-4D5C-9DBE-6D3367B8A10A}" dt="2026-03-27T08:11:26.781" v="6182" actId="20577"/>
          <ac:spMkLst>
            <pc:docMk/>
            <pc:sldMk cId="2229241555" sldId="432"/>
            <ac:spMk id="2" creationId="{E415F1A4-55EE-9710-E881-3035E77F9873}"/>
          </ac:spMkLst>
        </pc:spChg>
        <pc:spChg chg="mod">
          <ac:chgData name="Oliver Nahm" userId="2d13f7194d88f424" providerId="LiveId" clId="{4DC51653-E8CC-4D5C-9DBE-6D3367B8A10A}" dt="2026-03-27T08:19:35.036" v="6331" actId="1076"/>
          <ac:spMkLst>
            <pc:docMk/>
            <pc:sldMk cId="2229241555" sldId="432"/>
            <ac:spMk id="3" creationId="{B382E58B-C3F5-B2F3-CB86-01CDB5C380BE}"/>
          </ac:spMkLst>
        </pc:spChg>
      </pc:sldChg>
      <pc:sldChg chg="addSp delSp modSp new mod">
        <pc:chgData name="Oliver Nahm" userId="2d13f7194d88f424" providerId="LiveId" clId="{4DC51653-E8CC-4D5C-9DBE-6D3367B8A10A}" dt="2026-03-27T15:17:00.054" v="6770"/>
        <pc:sldMkLst>
          <pc:docMk/>
          <pc:sldMk cId="752731889" sldId="433"/>
        </pc:sldMkLst>
        <pc:spChg chg="del">
          <ac:chgData name="Oliver Nahm" userId="2d13f7194d88f424" providerId="LiveId" clId="{4DC51653-E8CC-4D5C-9DBE-6D3367B8A10A}" dt="2026-03-27T15:16:48.449" v="6767" actId="478"/>
          <ac:spMkLst>
            <pc:docMk/>
            <pc:sldMk cId="752731889" sldId="433"/>
            <ac:spMk id="2" creationId="{E3054840-E68F-9137-27FA-D8849292C2B7}"/>
          </ac:spMkLst>
        </pc:spChg>
        <pc:spChg chg="del">
          <ac:chgData name="Oliver Nahm" userId="2d13f7194d88f424" providerId="LiveId" clId="{4DC51653-E8CC-4D5C-9DBE-6D3367B8A10A}" dt="2026-03-27T15:16:49.049" v="6768" actId="478"/>
          <ac:spMkLst>
            <pc:docMk/>
            <pc:sldMk cId="752731889" sldId="433"/>
            <ac:spMk id="3" creationId="{8F98A1E8-3C02-B551-4298-16A7E8EAE014}"/>
          </ac:spMkLst>
        </pc:spChg>
        <pc:picChg chg="add mod">
          <ac:chgData name="Oliver Nahm" userId="2d13f7194d88f424" providerId="LiveId" clId="{4DC51653-E8CC-4D5C-9DBE-6D3367B8A10A}" dt="2026-03-27T15:17:00.054" v="6770"/>
          <ac:picMkLst>
            <pc:docMk/>
            <pc:sldMk cId="752731889" sldId="433"/>
            <ac:picMk id="5" creationId="{F6744534-8C74-29D2-8538-E7305592BA57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A7A122-5225-4BD9-A04F-CFE98884DF9E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6976DCE-4A2F-49F5-B8D2-1FB46D069A13}">
      <dgm:prSet/>
      <dgm:spPr/>
      <dgm:t>
        <a:bodyPr/>
        <a:lstStyle/>
        <a:p>
          <a:r>
            <a:rPr lang="de-DE"/>
            <a:t>Modell</a:t>
          </a:r>
          <a:endParaRPr lang="en-US"/>
        </a:p>
      </dgm:t>
    </dgm:pt>
    <dgm:pt modelId="{DDEEA293-D64E-42CF-A03D-A6C4A534BC5A}" type="parTrans" cxnId="{5507D43E-CE1B-40C8-B1D8-CCAB79C5D786}">
      <dgm:prSet/>
      <dgm:spPr/>
      <dgm:t>
        <a:bodyPr/>
        <a:lstStyle/>
        <a:p>
          <a:endParaRPr lang="en-US"/>
        </a:p>
      </dgm:t>
    </dgm:pt>
    <dgm:pt modelId="{B994CF46-A206-4B61-A91B-5F81E18E49D2}" type="sibTrans" cxnId="{5507D43E-CE1B-40C8-B1D8-CCAB79C5D786}">
      <dgm:prSet/>
      <dgm:spPr/>
      <dgm:t>
        <a:bodyPr/>
        <a:lstStyle/>
        <a:p>
          <a:endParaRPr lang="en-US"/>
        </a:p>
      </dgm:t>
    </dgm:pt>
    <dgm:pt modelId="{A285B28F-676C-447D-9076-4F5756A089B4}">
      <dgm:prSet/>
      <dgm:spPr/>
      <dgm:t>
        <a:bodyPr/>
        <a:lstStyle/>
        <a:p>
          <a:r>
            <a:rPr lang="de-DE"/>
            <a:t>Prompt</a:t>
          </a:r>
          <a:endParaRPr lang="en-US"/>
        </a:p>
      </dgm:t>
    </dgm:pt>
    <dgm:pt modelId="{39E11AE4-8F96-4D0A-9025-C44CC3E8A9DC}" type="parTrans" cxnId="{89A851FE-726C-4CBA-86DD-5BC38A3E8A22}">
      <dgm:prSet/>
      <dgm:spPr/>
      <dgm:t>
        <a:bodyPr/>
        <a:lstStyle/>
        <a:p>
          <a:endParaRPr lang="en-US"/>
        </a:p>
      </dgm:t>
    </dgm:pt>
    <dgm:pt modelId="{51E900EE-0746-4257-B9F6-69A8B40F0104}" type="sibTrans" cxnId="{89A851FE-726C-4CBA-86DD-5BC38A3E8A22}">
      <dgm:prSet/>
      <dgm:spPr/>
      <dgm:t>
        <a:bodyPr/>
        <a:lstStyle/>
        <a:p>
          <a:endParaRPr lang="en-US"/>
        </a:p>
      </dgm:t>
    </dgm:pt>
    <dgm:pt modelId="{E1F3714F-6930-47CD-8C75-B20760333C05}">
      <dgm:prSet/>
      <dgm:spPr/>
      <dgm:t>
        <a:bodyPr/>
        <a:lstStyle/>
        <a:p>
          <a:r>
            <a:rPr lang="de-DE"/>
            <a:t>Kontext</a:t>
          </a:r>
          <a:endParaRPr lang="en-US"/>
        </a:p>
      </dgm:t>
    </dgm:pt>
    <dgm:pt modelId="{1F936545-5C3F-409D-8797-B320151D4492}" type="parTrans" cxnId="{303EA07B-5A3C-47FF-99E1-374FFD6A66D2}">
      <dgm:prSet/>
      <dgm:spPr/>
      <dgm:t>
        <a:bodyPr/>
        <a:lstStyle/>
        <a:p>
          <a:endParaRPr lang="en-US"/>
        </a:p>
      </dgm:t>
    </dgm:pt>
    <dgm:pt modelId="{0FAED967-719C-4354-8476-D9EB2AB1F174}" type="sibTrans" cxnId="{303EA07B-5A3C-47FF-99E1-374FFD6A66D2}">
      <dgm:prSet/>
      <dgm:spPr/>
      <dgm:t>
        <a:bodyPr/>
        <a:lstStyle/>
        <a:p>
          <a:endParaRPr lang="en-US"/>
        </a:p>
      </dgm:t>
    </dgm:pt>
    <dgm:pt modelId="{57A41861-F6E0-4280-AA49-96CDE8D98E60}" type="pres">
      <dgm:prSet presAssocID="{7AA7A122-5225-4BD9-A04F-CFE98884DF9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59E370D-8711-4730-9DBC-3F3B09BF478E}" type="pres">
      <dgm:prSet presAssocID="{B6976DCE-4A2F-49F5-B8D2-1FB46D069A13}" presName="hierRoot1" presStyleCnt="0"/>
      <dgm:spPr/>
    </dgm:pt>
    <dgm:pt modelId="{9A1FE14F-9122-4039-9F52-501911EA39E8}" type="pres">
      <dgm:prSet presAssocID="{B6976DCE-4A2F-49F5-B8D2-1FB46D069A13}" presName="composite" presStyleCnt="0"/>
      <dgm:spPr/>
    </dgm:pt>
    <dgm:pt modelId="{2A07B697-9D6D-443B-A8C3-92DC5550B2D4}" type="pres">
      <dgm:prSet presAssocID="{B6976DCE-4A2F-49F5-B8D2-1FB46D069A13}" presName="background" presStyleLbl="node0" presStyleIdx="0" presStyleCnt="3"/>
      <dgm:spPr/>
    </dgm:pt>
    <dgm:pt modelId="{5847A056-5B11-4453-9848-C34D5EC418A2}" type="pres">
      <dgm:prSet presAssocID="{B6976DCE-4A2F-49F5-B8D2-1FB46D069A13}" presName="text" presStyleLbl="fgAcc0" presStyleIdx="0" presStyleCnt="3">
        <dgm:presLayoutVars>
          <dgm:chPref val="3"/>
        </dgm:presLayoutVars>
      </dgm:prSet>
      <dgm:spPr/>
    </dgm:pt>
    <dgm:pt modelId="{675E677F-7DBE-4472-927C-F02CF9ADB5F8}" type="pres">
      <dgm:prSet presAssocID="{B6976DCE-4A2F-49F5-B8D2-1FB46D069A13}" presName="hierChild2" presStyleCnt="0"/>
      <dgm:spPr/>
    </dgm:pt>
    <dgm:pt modelId="{07002DCB-19B0-402F-BD58-3872E5AF36B2}" type="pres">
      <dgm:prSet presAssocID="{A285B28F-676C-447D-9076-4F5756A089B4}" presName="hierRoot1" presStyleCnt="0"/>
      <dgm:spPr/>
    </dgm:pt>
    <dgm:pt modelId="{F1935CDF-D6FF-4D92-AB00-3500012513C5}" type="pres">
      <dgm:prSet presAssocID="{A285B28F-676C-447D-9076-4F5756A089B4}" presName="composite" presStyleCnt="0"/>
      <dgm:spPr/>
    </dgm:pt>
    <dgm:pt modelId="{28C1F6ED-3F33-4855-83A4-B45EEAFF6791}" type="pres">
      <dgm:prSet presAssocID="{A285B28F-676C-447D-9076-4F5756A089B4}" presName="background" presStyleLbl="node0" presStyleIdx="1" presStyleCnt="3"/>
      <dgm:spPr/>
    </dgm:pt>
    <dgm:pt modelId="{5F5BA0DC-F9BB-42A9-A66A-75573437C841}" type="pres">
      <dgm:prSet presAssocID="{A285B28F-676C-447D-9076-4F5756A089B4}" presName="text" presStyleLbl="fgAcc0" presStyleIdx="1" presStyleCnt="3">
        <dgm:presLayoutVars>
          <dgm:chPref val="3"/>
        </dgm:presLayoutVars>
      </dgm:prSet>
      <dgm:spPr/>
    </dgm:pt>
    <dgm:pt modelId="{8D21D335-9C25-496C-996C-8E8FDCA7B97D}" type="pres">
      <dgm:prSet presAssocID="{A285B28F-676C-447D-9076-4F5756A089B4}" presName="hierChild2" presStyleCnt="0"/>
      <dgm:spPr/>
    </dgm:pt>
    <dgm:pt modelId="{0C6C4BF6-64B0-47E5-A415-5DD3FD82F541}" type="pres">
      <dgm:prSet presAssocID="{E1F3714F-6930-47CD-8C75-B20760333C05}" presName="hierRoot1" presStyleCnt="0"/>
      <dgm:spPr/>
    </dgm:pt>
    <dgm:pt modelId="{3FA4BC32-001A-43B4-80AD-EEBCFF93AA75}" type="pres">
      <dgm:prSet presAssocID="{E1F3714F-6930-47CD-8C75-B20760333C05}" presName="composite" presStyleCnt="0"/>
      <dgm:spPr/>
    </dgm:pt>
    <dgm:pt modelId="{A10492A3-E9E8-4722-A12B-4770E2DA2FF3}" type="pres">
      <dgm:prSet presAssocID="{E1F3714F-6930-47CD-8C75-B20760333C05}" presName="background" presStyleLbl="node0" presStyleIdx="2" presStyleCnt="3"/>
      <dgm:spPr/>
    </dgm:pt>
    <dgm:pt modelId="{324EC138-0595-45B2-B845-6DB174A24B02}" type="pres">
      <dgm:prSet presAssocID="{E1F3714F-6930-47CD-8C75-B20760333C05}" presName="text" presStyleLbl="fgAcc0" presStyleIdx="2" presStyleCnt="3">
        <dgm:presLayoutVars>
          <dgm:chPref val="3"/>
        </dgm:presLayoutVars>
      </dgm:prSet>
      <dgm:spPr/>
    </dgm:pt>
    <dgm:pt modelId="{E92F2B76-C3A1-4FA1-B9CF-1E1E9336BF5E}" type="pres">
      <dgm:prSet presAssocID="{E1F3714F-6930-47CD-8C75-B20760333C05}" presName="hierChild2" presStyleCnt="0"/>
      <dgm:spPr/>
    </dgm:pt>
  </dgm:ptLst>
  <dgm:cxnLst>
    <dgm:cxn modelId="{F39E772F-2ACF-4A9F-A4DD-0BEBC3E2AB98}" type="presOf" srcId="{B6976DCE-4A2F-49F5-B8D2-1FB46D069A13}" destId="{5847A056-5B11-4453-9848-C34D5EC418A2}" srcOrd="0" destOrd="0" presId="urn:microsoft.com/office/officeart/2005/8/layout/hierarchy1"/>
    <dgm:cxn modelId="{5507D43E-CE1B-40C8-B1D8-CCAB79C5D786}" srcId="{7AA7A122-5225-4BD9-A04F-CFE98884DF9E}" destId="{B6976DCE-4A2F-49F5-B8D2-1FB46D069A13}" srcOrd="0" destOrd="0" parTransId="{DDEEA293-D64E-42CF-A03D-A6C4A534BC5A}" sibTransId="{B994CF46-A206-4B61-A91B-5F81E18E49D2}"/>
    <dgm:cxn modelId="{303EA07B-5A3C-47FF-99E1-374FFD6A66D2}" srcId="{7AA7A122-5225-4BD9-A04F-CFE98884DF9E}" destId="{E1F3714F-6930-47CD-8C75-B20760333C05}" srcOrd="2" destOrd="0" parTransId="{1F936545-5C3F-409D-8797-B320151D4492}" sibTransId="{0FAED967-719C-4354-8476-D9EB2AB1F174}"/>
    <dgm:cxn modelId="{073B30ED-83DD-4F71-BB15-0EED02782A18}" type="presOf" srcId="{E1F3714F-6930-47CD-8C75-B20760333C05}" destId="{324EC138-0595-45B2-B845-6DB174A24B02}" srcOrd="0" destOrd="0" presId="urn:microsoft.com/office/officeart/2005/8/layout/hierarchy1"/>
    <dgm:cxn modelId="{A2357CF1-6DA9-4AEA-AF56-CCCC1DF1998B}" type="presOf" srcId="{A285B28F-676C-447D-9076-4F5756A089B4}" destId="{5F5BA0DC-F9BB-42A9-A66A-75573437C841}" srcOrd="0" destOrd="0" presId="urn:microsoft.com/office/officeart/2005/8/layout/hierarchy1"/>
    <dgm:cxn modelId="{D56972F6-28E1-44CD-84D5-DF54BEA93C9A}" type="presOf" srcId="{7AA7A122-5225-4BD9-A04F-CFE98884DF9E}" destId="{57A41861-F6E0-4280-AA49-96CDE8D98E60}" srcOrd="0" destOrd="0" presId="urn:microsoft.com/office/officeart/2005/8/layout/hierarchy1"/>
    <dgm:cxn modelId="{89A851FE-726C-4CBA-86DD-5BC38A3E8A22}" srcId="{7AA7A122-5225-4BD9-A04F-CFE98884DF9E}" destId="{A285B28F-676C-447D-9076-4F5756A089B4}" srcOrd="1" destOrd="0" parTransId="{39E11AE4-8F96-4D0A-9025-C44CC3E8A9DC}" sibTransId="{51E900EE-0746-4257-B9F6-69A8B40F0104}"/>
    <dgm:cxn modelId="{1BFE2EE1-9177-4D71-86FD-32CFB0FAB211}" type="presParOf" srcId="{57A41861-F6E0-4280-AA49-96CDE8D98E60}" destId="{359E370D-8711-4730-9DBC-3F3B09BF478E}" srcOrd="0" destOrd="0" presId="urn:microsoft.com/office/officeart/2005/8/layout/hierarchy1"/>
    <dgm:cxn modelId="{0D161FF3-E60E-485D-9E14-D6A6DBF77574}" type="presParOf" srcId="{359E370D-8711-4730-9DBC-3F3B09BF478E}" destId="{9A1FE14F-9122-4039-9F52-501911EA39E8}" srcOrd="0" destOrd="0" presId="urn:microsoft.com/office/officeart/2005/8/layout/hierarchy1"/>
    <dgm:cxn modelId="{4BD71B6A-AF24-4E83-BE7E-09C88D643A87}" type="presParOf" srcId="{9A1FE14F-9122-4039-9F52-501911EA39E8}" destId="{2A07B697-9D6D-443B-A8C3-92DC5550B2D4}" srcOrd="0" destOrd="0" presId="urn:microsoft.com/office/officeart/2005/8/layout/hierarchy1"/>
    <dgm:cxn modelId="{717967E8-E9CD-4B3C-B648-5564CA8A4391}" type="presParOf" srcId="{9A1FE14F-9122-4039-9F52-501911EA39E8}" destId="{5847A056-5B11-4453-9848-C34D5EC418A2}" srcOrd="1" destOrd="0" presId="urn:microsoft.com/office/officeart/2005/8/layout/hierarchy1"/>
    <dgm:cxn modelId="{547D7285-B4AD-42E8-93FC-397528F3ACE0}" type="presParOf" srcId="{359E370D-8711-4730-9DBC-3F3B09BF478E}" destId="{675E677F-7DBE-4472-927C-F02CF9ADB5F8}" srcOrd="1" destOrd="0" presId="urn:microsoft.com/office/officeart/2005/8/layout/hierarchy1"/>
    <dgm:cxn modelId="{24CECB25-4891-4659-B6E1-408BC2E6EA7A}" type="presParOf" srcId="{57A41861-F6E0-4280-AA49-96CDE8D98E60}" destId="{07002DCB-19B0-402F-BD58-3872E5AF36B2}" srcOrd="1" destOrd="0" presId="urn:microsoft.com/office/officeart/2005/8/layout/hierarchy1"/>
    <dgm:cxn modelId="{EC0E72D1-6E1A-4402-80D4-EDC1DB64FAB4}" type="presParOf" srcId="{07002DCB-19B0-402F-BD58-3872E5AF36B2}" destId="{F1935CDF-D6FF-4D92-AB00-3500012513C5}" srcOrd="0" destOrd="0" presId="urn:microsoft.com/office/officeart/2005/8/layout/hierarchy1"/>
    <dgm:cxn modelId="{D01505F4-46DB-4FEC-97F0-3D86B41D9BB6}" type="presParOf" srcId="{F1935CDF-D6FF-4D92-AB00-3500012513C5}" destId="{28C1F6ED-3F33-4855-83A4-B45EEAFF6791}" srcOrd="0" destOrd="0" presId="urn:microsoft.com/office/officeart/2005/8/layout/hierarchy1"/>
    <dgm:cxn modelId="{3A6DF9A2-04A1-4348-8D1F-0C4FE22646AD}" type="presParOf" srcId="{F1935CDF-D6FF-4D92-AB00-3500012513C5}" destId="{5F5BA0DC-F9BB-42A9-A66A-75573437C841}" srcOrd="1" destOrd="0" presId="urn:microsoft.com/office/officeart/2005/8/layout/hierarchy1"/>
    <dgm:cxn modelId="{701069DB-0389-4008-89C1-758E338C1983}" type="presParOf" srcId="{07002DCB-19B0-402F-BD58-3872E5AF36B2}" destId="{8D21D335-9C25-496C-996C-8E8FDCA7B97D}" srcOrd="1" destOrd="0" presId="urn:microsoft.com/office/officeart/2005/8/layout/hierarchy1"/>
    <dgm:cxn modelId="{D9FEB5E8-D0EE-469C-B221-844561BD5053}" type="presParOf" srcId="{57A41861-F6E0-4280-AA49-96CDE8D98E60}" destId="{0C6C4BF6-64B0-47E5-A415-5DD3FD82F541}" srcOrd="2" destOrd="0" presId="urn:microsoft.com/office/officeart/2005/8/layout/hierarchy1"/>
    <dgm:cxn modelId="{0249FE58-BC69-4389-8067-8A2F94234889}" type="presParOf" srcId="{0C6C4BF6-64B0-47E5-A415-5DD3FD82F541}" destId="{3FA4BC32-001A-43B4-80AD-EEBCFF93AA75}" srcOrd="0" destOrd="0" presId="urn:microsoft.com/office/officeart/2005/8/layout/hierarchy1"/>
    <dgm:cxn modelId="{32A8525D-6F1A-43E7-8EF2-3AFA83038B6D}" type="presParOf" srcId="{3FA4BC32-001A-43B4-80AD-EEBCFF93AA75}" destId="{A10492A3-E9E8-4722-A12B-4770E2DA2FF3}" srcOrd="0" destOrd="0" presId="urn:microsoft.com/office/officeart/2005/8/layout/hierarchy1"/>
    <dgm:cxn modelId="{91A2D092-C1C1-44DC-A6A2-978D9B36EDC8}" type="presParOf" srcId="{3FA4BC32-001A-43B4-80AD-EEBCFF93AA75}" destId="{324EC138-0595-45B2-B845-6DB174A24B02}" srcOrd="1" destOrd="0" presId="urn:microsoft.com/office/officeart/2005/8/layout/hierarchy1"/>
    <dgm:cxn modelId="{80B74680-094F-4DB6-8A38-840D66DE8674}" type="presParOf" srcId="{0C6C4BF6-64B0-47E5-A415-5DD3FD82F541}" destId="{E92F2B76-C3A1-4FA1-B9CF-1E1E9336BF5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07B697-9D6D-443B-A8C3-92DC5550B2D4}">
      <dsp:nvSpPr>
        <dsp:cNvPr id="0" name=""/>
        <dsp:cNvSpPr/>
      </dsp:nvSpPr>
      <dsp:spPr>
        <a:xfrm>
          <a:off x="0" y="706671"/>
          <a:ext cx="3073451" cy="19516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47A056-5B11-4453-9848-C34D5EC418A2}">
      <dsp:nvSpPr>
        <dsp:cNvPr id="0" name=""/>
        <dsp:cNvSpPr/>
      </dsp:nvSpPr>
      <dsp:spPr>
        <a:xfrm>
          <a:off x="341494" y="1031091"/>
          <a:ext cx="3073451" cy="19516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6000" kern="1200"/>
            <a:t>Modell</a:t>
          </a:r>
          <a:endParaRPr lang="en-US" sz="6000" kern="1200"/>
        </a:p>
      </dsp:txBody>
      <dsp:txXfrm>
        <a:off x="398656" y="1088253"/>
        <a:ext cx="2959127" cy="1837317"/>
      </dsp:txXfrm>
    </dsp:sp>
    <dsp:sp modelId="{28C1F6ED-3F33-4855-83A4-B45EEAFF6791}">
      <dsp:nvSpPr>
        <dsp:cNvPr id="0" name=""/>
        <dsp:cNvSpPr/>
      </dsp:nvSpPr>
      <dsp:spPr>
        <a:xfrm>
          <a:off x="3756441" y="706671"/>
          <a:ext cx="3073451" cy="19516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5BA0DC-F9BB-42A9-A66A-75573437C841}">
      <dsp:nvSpPr>
        <dsp:cNvPr id="0" name=""/>
        <dsp:cNvSpPr/>
      </dsp:nvSpPr>
      <dsp:spPr>
        <a:xfrm>
          <a:off x="4097935" y="1031091"/>
          <a:ext cx="3073451" cy="19516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6000" kern="1200"/>
            <a:t>Prompt</a:t>
          </a:r>
          <a:endParaRPr lang="en-US" sz="6000" kern="1200"/>
        </a:p>
      </dsp:txBody>
      <dsp:txXfrm>
        <a:off x="4155097" y="1088253"/>
        <a:ext cx="2959127" cy="1837317"/>
      </dsp:txXfrm>
    </dsp:sp>
    <dsp:sp modelId="{A10492A3-E9E8-4722-A12B-4770E2DA2FF3}">
      <dsp:nvSpPr>
        <dsp:cNvPr id="0" name=""/>
        <dsp:cNvSpPr/>
      </dsp:nvSpPr>
      <dsp:spPr>
        <a:xfrm>
          <a:off x="7512882" y="706671"/>
          <a:ext cx="3073451" cy="19516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4EC138-0595-45B2-B845-6DB174A24B02}">
      <dsp:nvSpPr>
        <dsp:cNvPr id="0" name=""/>
        <dsp:cNvSpPr/>
      </dsp:nvSpPr>
      <dsp:spPr>
        <a:xfrm>
          <a:off x="7854377" y="1031091"/>
          <a:ext cx="3073451" cy="19516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6000" kern="1200"/>
            <a:t>Kontext</a:t>
          </a:r>
          <a:endParaRPr lang="en-US" sz="6000" kern="1200"/>
        </a:p>
      </dsp:txBody>
      <dsp:txXfrm>
        <a:off x="7911539" y="1088253"/>
        <a:ext cx="2959127" cy="18373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A7472E-17EB-4050-A271-C4D392A29825}" type="datetimeFigureOut">
              <a:rPr lang="de-DE" smtClean="0"/>
              <a:t>27.03.2026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84396A-F7BC-4826-AAAA-4005E74CF74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6193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84396A-F7BC-4826-AAAA-4005E74CF744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7440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84396A-F7BC-4826-AAAA-4005E74CF744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62941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84396A-F7BC-4826-AAAA-4005E74CF744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6469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2279158-52DE-4D21-AFAB-C5850E65A94F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38051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84396A-F7BC-4826-AAAA-4005E74CF744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39118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84396A-F7BC-4826-AAAA-4005E74CF744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8191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9EA7AE-8B90-F004-5433-C4F407FC05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9F38BB8-04E8-A75C-5A64-B4BCF23070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931C884-8907-9AEA-6836-D5C457B46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2CEE2-C9CE-481B-BE93-F96E6DF95638}" type="datetimeFigureOut">
              <a:rPr lang="de-DE" smtClean="0"/>
              <a:t>27.03.2026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35E91A8-082E-9332-2253-2C2B7E1F4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785D5C5-FE28-EB7E-39FF-7D514A09F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83A4D-5D12-4B50-98BE-BDF69A44A5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4549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99E7EB-DC09-3376-5C7D-91F122CFB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A042186-E5A7-2AE3-FB5D-158F69E571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980123E-9CA8-E0B4-1543-F30B0EF46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2CEE2-C9CE-481B-BE93-F96E6DF95638}" type="datetimeFigureOut">
              <a:rPr lang="de-DE" smtClean="0"/>
              <a:t>27.03.2026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5C661A6-5D84-C7C0-4DB0-83AA84D1F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966E571-9C81-19CB-B3F1-AE5F02325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83A4D-5D12-4B50-98BE-BDF69A44A5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7509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DE52D751-097C-1F15-C199-F8DBD07290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13BE7B9-9DC9-1C97-22A1-945045E435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87C3F5E-7C3B-EDDF-2311-009612DE7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2CEE2-C9CE-481B-BE93-F96E6DF95638}" type="datetimeFigureOut">
              <a:rPr lang="de-DE" smtClean="0"/>
              <a:t>27.03.2026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5953B25-CD10-9DC0-9987-80187506C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05AE9A3-BD91-ADF5-C39D-8CFF4F187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83A4D-5D12-4B50-98BE-BDF69A44A5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6528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C02F07-A746-0E76-0F4C-7B78B57B5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0E5C080-B5ED-CE50-92A2-B7447E67B0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86E5110-3A1A-3CAA-1898-5996E463B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2CEE2-C9CE-481B-BE93-F96E6DF95638}" type="datetimeFigureOut">
              <a:rPr lang="de-DE" smtClean="0"/>
              <a:t>27.03.2026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D2BEA65-0F35-07C9-4B3B-7E33EC579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87FCB67-F889-6DF0-FD30-62852DF06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83A4D-5D12-4B50-98BE-BDF69A44A5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1034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127FC9-DF17-CFF1-55E0-F6E3978A4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453E27A-4CBC-FC80-63E3-5FD8F1E04A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AACE55B-98DA-334F-C11F-1602AA0B5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2CEE2-C9CE-481B-BE93-F96E6DF95638}" type="datetimeFigureOut">
              <a:rPr lang="de-DE" smtClean="0"/>
              <a:t>27.03.2026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46A667B-EB50-46CB-42A4-E0F03255E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C10044F-D6FD-6C88-0340-02516CBFD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83A4D-5D12-4B50-98BE-BDF69A44A5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2099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783214-22B4-9E5C-B9B0-923B0A5E6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FD76C67-0E77-1565-25D0-3C16E68BB4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F28CE2D-DFC0-FBC7-CA22-B2B0452429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234F847-D825-E54A-629E-418994E52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2CEE2-C9CE-481B-BE93-F96E6DF95638}" type="datetimeFigureOut">
              <a:rPr lang="de-DE" smtClean="0"/>
              <a:t>27.03.2026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6B6927A-4E56-3FCE-9C6D-E5DAB0EA8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76344C1-E053-10D9-BE06-621CAABB6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83A4D-5D12-4B50-98BE-BDF69A44A5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0825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A333F3-E648-F651-F344-818E4FD95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622A3C9-237C-7EEF-CE03-1940183F5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9420674-E687-D71A-A17D-BAEEDC58A8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877F488-DB4C-11B2-F25D-DE7C562458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2CDB8EF-8B7D-98B3-B257-D7614C78BC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948415E6-B864-BD79-9518-B6DB39387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2CEE2-C9CE-481B-BE93-F96E6DF95638}" type="datetimeFigureOut">
              <a:rPr lang="de-DE" smtClean="0"/>
              <a:t>27.03.2026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9FAD258E-CBA7-E44A-7511-A84851D8F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F5367F2B-C89E-30C6-1F8C-DDDE6495F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83A4D-5D12-4B50-98BE-BDF69A44A5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7701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7A70EB-7AB6-00B3-7993-8DA65AC9C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77F6991-7621-A82E-621A-6718B5833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2CEE2-C9CE-481B-BE93-F96E6DF95638}" type="datetimeFigureOut">
              <a:rPr lang="de-DE" smtClean="0"/>
              <a:t>27.03.2026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35AA9AE-8B85-32EE-EDAB-C789FBDB5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636DBC3-E32D-7AA3-8AFB-ADBADABA5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83A4D-5D12-4B50-98BE-BDF69A44A5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0073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896EA58-4ED2-A657-F7FE-607F7056D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2CEE2-C9CE-481B-BE93-F96E6DF95638}" type="datetimeFigureOut">
              <a:rPr lang="de-DE" smtClean="0"/>
              <a:t>27.03.2026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FFFD46A-F5E4-394B-B3E7-E64FDAB11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FE78355-17FA-9207-887D-9D52EF63C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83A4D-5D12-4B50-98BE-BDF69A44A5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8114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76596C-85B7-D4E9-5D7D-828E703FA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E2ABDC1-0341-592B-23A4-1261032BE8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4EA9403-B7ED-5F63-FCF9-75B8C06D70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768B00C-5665-0C31-6FCD-C4397C2BC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2CEE2-C9CE-481B-BE93-F96E6DF95638}" type="datetimeFigureOut">
              <a:rPr lang="de-DE" smtClean="0"/>
              <a:t>27.03.2026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CD33B1C-46EC-D2BD-51ED-18CE21874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1AD09A2-A36A-ED6C-434C-B9246DE6A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83A4D-5D12-4B50-98BE-BDF69A44A5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37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2DDEC3-1BE7-1DC3-3D5A-0D05EEA08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2EECA17-BFD9-8511-D260-59759ADEE1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AE9AFAC-55AA-E913-D21D-92A41EBEE8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039F11B-33BD-217F-AF13-0D4D25564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2CEE2-C9CE-481B-BE93-F96E6DF95638}" type="datetimeFigureOut">
              <a:rPr lang="de-DE" smtClean="0"/>
              <a:t>27.03.2026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0968679-D2E7-46F3-E349-25D625A0C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9D574E7-0E26-A705-AB13-1EEE89798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83A4D-5D12-4B50-98BE-BDF69A44A5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2887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C836AECE-B100-7A0E-C4AE-FA33A4144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EC47DC5-BEB8-75E5-1B3E-22F103553C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633BD1F-F28F-CF24-3055-490632E761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722CEE2-C9CE-481B-BE93-F96E6DF95638}" type="datetimeFigureOut">
              <a:rPr lang="de-DE" smtClean="0"/>
              <a:t>27.03.2026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C45D846-1D3D-A265-3C20-2D667F8113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F27CC89-AA33-429E-327A-6BE00EBD90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A683A4D-5D12-4B50-98BE-BDF69A44A5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0748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l1nk.com/Fb2y3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i-exam.de/" TargetMode="External"/><Relationship Id="rId2" Type="http://schemas.openxmlformats.org/officeDocument/2006/relationships/hyperlink" Target="https://top-ki.info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3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fik 8" descr="Ein Bild, das Serviergeschirr, Kaffeetasse, Geschirr, Unterteller enthält.&#10;&#10;KI-generierte Inhalte können fehlerhaft sein.">
            <a:extLst>
              <a:ext uri="{FF2B5EF4-FFF2-40B4-BE49-F238E27FC236}">
                <a16:creationId xmlns:a16="http://schemas.microsoft.com/office/drawing/2014/main" id="{E9AA643B-5609-C279-BDE2-FD1AFA32DC3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r="2611" b="1"/>
          <a:stretch>
            <a:fillRect/>
          </a:stretch>
        </p:blipFill>
        <p:spPr>
          <a:xfrm>
            <a:off x="0" y="0"/>
            <a:ext cx="12188930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E555A61-8D83-35F4-F1A8-471F1F042A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/>
          </a:bodyPr>
          <a:lstStyle/>
          <a:p>
            <a:r>
              <a:rPr lang="de-DE" sz="6600">
                <a:solidFill>
                  <a:schemeClr val="bg1"/>
                </a:solidFill>
                <a:latin typeface="Goudy Old Style" panose="02020502050305020303" pitchFamily="18" charset="0"/>
              </a:rPr>
              <a:t>KI &amp; Kaffee</a:t>
            </a:r>
          </a:p>
        </p:txBody>
      </p:sp>
      <p:sp>
        <p:nvSpPr>
          <p:cNvPr id="15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sX0" fmla="*/ 0 w 4243589"/>
              <a:gd name="csY0" fmla="*/ 0 h 18288"/>
              <a:gd name="csX1" fmla="*/ 478919 w 4243589"/>
              <a:gd name="csY1" fmla="*/ 0 h 18288"/>
              <a:gd name="csX2" fmla="*/ 957839 w 4243589"/>
              <a:gd name="csY2" fmla="*/ 0 h 18288"/>
              <a:gd name="csX3" fmla="*/ 1521630 w 4243589"/>
              <a:gd name="csY3" fmla="*/ 0 h 18288"/>
              <a:gd name="csX4" fmla="*/ 2212729 w 4243589"/>
              <a:gd name="csY4" fmla="*/ 0 h 18288"/>
              <a:gd name="csX5" fmla="*/ 2734084 w 4243589"/>
              <a:gd name="csY5" fmla="*/ 0 h 18288"/>
              <a:gd name="csX6" fmla="*/ 3255439 w 4243589"/>
              <a:gd name="csY6" fmla="*/ 0 h 18288"/>
              <a:gd name="csX7" fmla="*/ 4243589 w 4243589"/>
              <a:gd name="csY7" fmla="*/ 0 h 18288"/>
              <a:gd name="csX8" fmla="*/ 4243589 w 4243589"/>
              <a:gd name="csY8" fmla="*/ 18288 h 18288"/>
              <a:gd name="csX9" fmla="*/ 3594926 w 4243589"/>
              <a:gd name="csY9" fmla="*/ 18288 h 18288"/>
              <a:gd name="csX10" fmla="*/ 3073571 w 4243589"/>
              <a:gd name="csY10" fmla="*/ 18288 h 18288"/>
              <a:gd name="csX11" fmla="*/ 2552216 w 4243589"/>
              <a:gd name="csY11" fmla="*/ 18288 h 18288"/>
              <a:gd name="csX12" fmla="*/ 1903553 w 4243589"/>
              <a:gd name="csY12" fmla="*/ 18288 h 18288"/>
              <a:gd name="csX13" fmla="*/ 1212454 w 4243589"/>
              <a:gd name="csY13" fmla="*/ 18288 h 18288"/>
              <a:gd name="csX14" fmla="*/ 733535 w 4243589"/>
              <a:gd name="csY14" fmla="*/ 18288 h 18288"/>
              <a:gd name="csX15" fmla="*/ 0 w 4243589"/>
              <a:gd name="csY15" fmla="*/ 18288 h 18288"/>
              <a:gd name="csX16" fmla="*/ 0 w 4243589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489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A560365-A7A0-806D-28A8-9572FE9B7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de-DE" sz="4000" dirty="0">
                <a:solidFill>
                  <a:srgbClr val="FFFFFF"/>
                </a:solidFill>
              </a:rPr>
              <a:t>Das Problem – Drei Ebenen interagieren</a:t>
            </a:r>
          </a:p>
        </p:txBody>
      </p:sp>
      <p:graphicFrame>
        <p:nvGraphicFramePr>
          <p:cNvPr id="5" name="Inhaltsplatzhalter 2">
            <a:extLst>
              <a:ext uri="{FF2B5EF4-FFF2-40B4-BE49-F238E27FC236}">
                <a16:creationId xmlns:a16="http://schemas.microsoft.com/office/drawing/2014/main" id="{BB62651C-DB57-9A73-02DB-EAACD49671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8590428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64801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61FEA7-C4CD-A5A3-5D29-A1D60A191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4 Modelle, 3 Prompts, 0 Kontext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1AB16BD-3D09-CF2C-21CD-B22C5804E7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>
                <a:hlinkClick r:id="rId3"/>
              </a:rPr>
              <a:t>https://sl1nk.com/Fb2y3</a:t>
            </a: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A62E595-A820-08A3-4050-A08F03EC5A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110167"/>
            <a:ext cx="2324424" cy="232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4110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C53CED-6923-F98B-40AF-2A17A2482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Noch zwei interessante Projekte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BF59B83-A2C8-6AD4-D815-E24A9E3F53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b="1" dirty="0"/>
              <a:t>TOP.KI </a:t>
            </a:r>
            <a:r>
              <a:rPr lang="de-DE" dirty="0"/>
              <a:t>(</a:t>
            </a:r>
            <a:r>
              <a:rPr lang="de-DE" u="sng" dirty="0">
                <a:hlinkClick r:id="rId2"/>
              </a:rPr>
              <a:t>https://top-ki.info/</a:t>
            </a:r>
            <a:r>
              <a:rPr lang="de-DE" dirty="0"/>
              <a:t>) ist ein vom ZFA gefördertes Forschungsprojekt, das KI-gestützte Textoptimierung einsetzt, um Prüfungsaufgaben in der beruflichen Bildung sprachlich zugänglicher zu gestalten. Das daraus entstandene Online-Tool „TOP Assist" unterstützt </a:t>
            </a:r>
            <a:r>
              <a:rPr lang="de-DE" dirty="0" err="1"/>
              <a:t>Aufgabenersteller:innen</a:t>
            </a:r>
            <a:r>
              <a:rPr lang="de-DE" dirty="0"/>
              <a:t> dabei, Formulierungen verständlicher zu machen — ohne fachliche Substanz zu verlieren. Ziel: inklusive Prüfungen ohne Sprachbarrieren.</a:t>
            </a:r>
          </a:p>
          <a:p>
            <a:r>
              <a:rPr lang="de-DE" b="1" dirty="0"/>
              <a:t>KI-</a:t>
            </a:r>
            <a:r>
              <a:rPr lang="de-DE" b="1" dirty="0" err="1"/>
              <a:t>Exam</a:t>
            </a:r>
            <a:r>
              <a:rPr lang="de-DE" dirty="0"/>
              <a:t> (</a:t>
            </a:r>
            <a:r>
              <a:rPr lang="de-DE" dirty="0">
                <a:hlinkClick r:id="rId3"/>
              </a:rPr>
              <a:t>https://www.ki-exam.de/</a:t>
            </a:r>
            <a:r>
              <a:rPr lang="de-DE" dirty="0"/>
              <a:t>)  ist ein BMFTR-gefördertes Verbundprojekt (Laufzeit 2023–2026), das KI-gestützte Korrekturunterstützung für offene Prüfungsaufgaben entwickelt. Das System gruppiert eingereichte Freitextantworten inhaltlich, zeigt Ähnlichkeiten zur Musterlösung auf und visualisiert die KI-Ergebnisse — so können Korrigierende effizienter und konsistenter bewerten.</a:t>
            </a:r>
          </a:p>
        </p:txBody>
      </p:sp>
    </p:spTree>
    <p:extLst>
      <p:ext uri="{BB962C8B-B14F-4D97-AF65-F5344CB8AC3E}">
        <p14:creationId xmlns:p14="http://schemas.microsoft.com/office/powerpoint/2010/main" val="8232982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15F1A4-55EE-9710-E881-3035E77F9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Kontakt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382E58B-C3F5-B2F3-CB86-01CDB5C38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Oliver Nahm</a:t>
            </a:r>
          </a:p>
          <a:p>
            <a:endParaRPr lang="de-DE" dirty="0"/>
          </a:p>
          <a:p>
            <a:pPr marL="0" indent="0">
              <a:buNone/>
            </a:pPr>
            <a:r>
              <a:rPr lang="de-DE" dirty="0"/>
              <a:t>E-Mail: oliver.nahm@bibb.de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Tel.: 0228 107 2059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Webseite: www.oliver-nahm.de 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29241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03EC2B-C182-383A-4456-83E2772F4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29423C6-3642-0FF6-2804-13D00694B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KI &amp; Kaffee</a:t>
            </a:r>
          </a:p>
        </p:txBody>
      </p:sp>
      <p:sp>
        <p:nvSpPr>
          <p:cNvPr id="16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sX0" fmla="*/ 0 w 3474720"/>
              <a:gd name="csY0" fmla="*/ 0 h 18288"/>
              <a:gd name="csX1" fmla="*/ 694944 w 3474720"/>
              <a:gd name="csY1" fmla="*/ 0 h 18288"/>
              <a:gd name="csX2" fmla="*/ 1355141 w 3474720"/>
              <a:gd name="csY2" fmla="*/ 0 h 18288"/>
              <a:gd name="csX3" fmla="*/ 2015338 w 3474720"/>
              <a:gd name="csY3" fmla="*/ 0 h 18288"/>
              <a:gd name="csX4" fmla="*/ 2779776 w 3474720"/>
              <a:gd name="csY4" fmla="*/ 0 h 18288"/>
              <a:gd name="csX5" fmla="*/ 3474720 w 3474720"/>
              <a:gd name="csY5" fmla="*/ 0 h 18288"/>
              <a:gd name="csX6" fmla="*/ 3474720 w 3474720"/>
              <a:gd name="csY6" fmla="*/ 18288 h 18288"/>
              <a:gd name="csX7" fmla="*/ 2779776 w 3474720"/>
              <a:gd name="csY7" fmla="*/ 18288 h 18288"/>
              <a:gd name="csX8" fmla="*/ 2189074 w 3474720"/>
              <a:gd name="csY8" fmla="*/ 18288 h 18288"/>
              <a:gd name="csX9" fmla="*/ 1528877 w 3474720"/>
              <a:gd name="csY9" fmla="*/ 18288 h 18288"/>
              <a:gd name="csX10" fmla="*/ 868680 w 3474720"/>
              <a:gd name="csY10" fmla="*/ 18288 h 18288"/>
              <a:gd name="csX11" fmla="*/ 0 w 3474720"/>
              <a:gd name="csY11" fmla="*/ 18288 h 18288"/>
              <a:gd name="csX12" fmla="*/ 0 w 3474720"/>
              <a:gd name="csY12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EE15170-B3DA-432F-3060-99E9886611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200" dirty="0"/>
              <a:t>Heute: </a:t>
            </a:r>
            <a:r>
              <a:rPr lang="en-US" sz="2200" dirty="0" err="1"/>
              <a:t>Prüfungsfragen</a:t>
            </a:r>
            <a:r>
              <a:rPr lang="en-US" sz="2200" dirty="0"/>
              <a:t> </a:t>
            </a:r>
            <a:r>
              <a:rPr lang="en-US" sz="2200" dirty="0" err="1"/>
              <a:t>erstellen</a:t>
            </a:r>
            <a:endParaRPr lang="en-US" sz="2200" dirty="0"/>
          </a:p>
          <a:p>
            <a:r>
              <a:rPr lang="en-US" sz="2200" dirty="0"/>
              <a:t>10.04 – </a:t>
            </a:r>
            <a:r>
              <a:rPr lang="de-DE" sz="2200" dirty="0"/>
              <a:t>Wenn KI mitschreibt: Herausforderungen bei der Bewertung von Ausbildungs- und Prüfungsleistungen</a:t>
            </a:r>
            <a:r>
              <a:rPr lang="en-US" sz="2200" dirty="0"/>
              <a:t> (</a:t>
            </a:r>
            <a:r>
              <a:rPr lang="en-US" sz="2200" dirty="0" err="1"/>
              <a:t>mit</a:t>
            </a:r>
            <a:r>
              <a:rPr lang="en-US" sz="2200" dirty="0"/>
              <a:t> Barbara &amp; Ulrike) </a:t>
            </a:r>
          </a:p>
          <a:p>
            <a:r>
              <a:rPr lang="en-US" sz="2200" dirty="0"/>
              <a:t>24.04 – TBD</a:t>
            </a:r>
          </a:p>
          <a:p>
            <a:r>
              <a:rPr lang="en-US" sz="2200" dirty="0"/>
              <a:t>08.05 – KI &amp; </a:t>
            </a:r>
            <a:r>
              <a:rPr lang="en-US" sz="2200" dirty="0" err="1"/>
              <a:t>Nachhaltigkeit</a:t>
            </a:r>
            <a:r>
              <a:rPr lang="en-US" sz="2200" dirty="0"/>
              <a:t> (</a:t>
            </a:r>
            <a:r>
              <a:rPr lang="en-US" sz="2200" err="1"/>
              <a:t>mit</a:t>
            </a:r>
            <a:r>
              <a:rPr lang="en-US" sz="2200"/>
              <a:t> Jonas)</a:t>
            </a:r>
            <a:endParaRPr lang="en-US" sz="2200" dirty="0"/>
          </a:p>
        </p:txBody>
      </p:sp>
      <p:pic>
        <p:nvPicPr>
          <p:cNvPr id="9" name="Inhaltsplatzhalter 8" descr="Ein Bild, das Serviergeschirr, Kaffeetasse, Geschirr, Unterteller enthält.&#10;&#10;KI-generierte Inhalte können fehlerhaft sein.">
            <a:extLst>
              <a:ext uri="{FF2B5EF4-FFF2-40B4-BE49-F238E27FC236}">
                <a16:creationId xmlns:a16="http://schemas.microsoft.com/office/drawing/2014/main" id="{BAD4A99E-3673-2BE2-1654-096B3EA5471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24" r="23711" b="1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68290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C1AAC0-B6E8-68A6-E74D-FA07F8A37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Webinare</a:t>
            </a:r>
            <a:br>
              <a:rPr lang="de-DE" dirty="0"/>
            </a:br>
            <a:r>
              <a:rPr lang="de-DE" dirty="0"/>
              <a:t>Mehr Infos auf: www.bibb.de/ki</a:t>
            </a: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D126A427-5FD8-DCDF-346A-71D6409A0DF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35878" y="1825625"/>
            <a:ext cx="4586243" cy="4351338"/>
          </a:xfrm>
          <a:prstGeom prst="rect">
            <a:avLst/>
          </a:prstGeom>
        </p:spPr>
      </p:pic>
      <p:pic>
        <p:nvPicPr>
          <p:cNvPr id="6" name="Inhaltsplatzhalter 3">
            <a:extLst>
              <a:ext uri="{FF2B5EF4-FFF2-40B4-BE49-F238E27FC236}">
                <a16:creationId xmlns:a16="http://schemas.microsoft.com/office/drawing/2014/main" id="{16C589B3-EC54-D381-2CB5-9733A3283A5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5398" r="5712"/>
          <a:stretch/>
        </p:blipFill>
        <p:spPr bwMode="auto">
          <a:xfrm>
            <a:off x="6829048" y="1825625"/>
            <a:ext cx="386790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467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626F38-2A83-FC88-D168-DF09CA6330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E46628-40F9-8493-8FDC-CF2E2CD6E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KI-News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881545A4-A345-A1F7-5D31-987171CB646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247529" y="1825625"/>
            <a:ext cx="4362941" cy="4351338"/>
          </a:xfrm>
          <a:prstGeom prst="rect">
            <a:avLst/>
          </a:prstGeom>
        </p:spPr>
      </p:pic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987092FE-224E-54DA-C54D-017689666FD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172200" y="2282608"/>
            <a:ext cx="5181600" cy="3437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900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896A46-C1AE-6282-5791-3F6BF9D340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1F942C-5E84-DEF3-4C3E-E4E342C90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KI-News</a:t>
            </a:r>
          </a:p>
        </p:txBody>
      </p:sp>
      <p:pic>
        <p:nvPicPr>
          <p:cNvPr id="13" name="Inhaltsplatzhalter 12">
            <a:extLst>
              <a:ext uri="{FF2B5EF4-FFF2-40B4-BE49-F238E27FC236}">
                <a16:creationId xmlns:a16="http://schemas.microsoft.com/office/drawing/2014/main" id="{DFF52C00-542D-B74B-906A-E64449091F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67079"/>
            <a:ext cx="10515600" cy="4268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855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F6744534-8C74-29D2-8538-E7305592BA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50" y="0"/>
            <a:ext cx="5524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731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053B27-1554-4FC5-0FD9-D6AB52633E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596AFF-B5B6-2792-7EEE-B2B0EC8A6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KI-News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6E70ABC6-B83D-1B4A-EFD2-08AE5F4F0B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33441" y="1825625"/>
            <a:ext cx="552511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689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603B4E-1FD3-AB69-5E78-2835EA24F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825" y="0"/>
            <a:ext cx="11137646" cy="1309687"/>
          </a:xfrm>
        </p:spPr>
        <p:txBody>
          <a:bodyPr/>
          <a:lstStyle/>
          <a:p>
            <a:r>
              <a:rPr lang="de-DE" dirty="0" err="1"/>
              <a:t>Ageten</a:t>
            </a:r>
            <a:r>
              <a:rPr lang="de-DE" dirty="0"/>
              <a:t> &amp; Vibe-</a:t>
            </a:r>
            <a:r>
              <a:rPr lang="de-DE" dirty="0" err="1"/>
              <a:t>coding</a:t>
            </a:r>
            <a:r>
              <a:rPr lang="de-DE" dirty="0"/>
              <a:t> – Von Webseiten &amp; </a:t>
            </a:r>
            <a:r>
              <a:rPr lang="de-DE" dirty="0" err="1"/>
              <a:t>Todo</a:t>
            </a:r>
            <a:r>
              <a:rPr lang="de-DE" dirty="0"/>
              <a:t>-Apps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714A6DD-EFA8-AAFA-0184-F2835400D6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793" y="1569128"/>
            <a:ext cx="7976946" cy="4267416"/>
          </a:xfrm>
          <a:prstGeom prst="rect">
            <a:avLst/>
          </a:prstGeom>
        </p:spPr>
      </p:pic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A6471AB4-0793-5675-3992-3F8639754A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 bwMode="auto">
          <a:xfrm>
            <a:off x="7184564" y="2617119"/>
            <a:ext cx="4643643" cy="3643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140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58976E-13BE-A41A-FD84-566D1B3E1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Prüfungsfragen erstellen – eure Erfahrungen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98EFE52-6E54-1817-4F6F-8B1DA9C2A7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Erstellung guter Distraktoren ist schwierig</a:t>
            </a:r>
          </a:p>
          <a:p>
            <a:pPr lvl="1"/>
            <a:r>
              <a:rPr lang="de-DE" dirty="0"/>
              <a:t>(Regeln aus dem Prompt wurden nicht beachtet) </a:t>
            </a:r>
          </a:p>
          <a:p>
            <a:pPr lvl="1"/>
            <a:r>
              <a:rPr lang="de-DE" dirty="0"/>
              <a:t>Prompt: Ausführlich</a:t>
            </a:r>
          </a:p>
          <a:p>
            <a:pPr lvl="1"/>
            <a:r>
              <a:rPr lang="de-DE" dirty="0"/>
              <a:t>Modell: Claude 4.5 </a:t>
            </a:r>
          </a:p>
          <a:p>
            <a:pPr lvl="1"/>
            <a:r>
              <a:rPr lang="de-DE" dirty="0"/>
              <a:t>Vorschläge: Juroren einbauen</a:t>
            </a:r>
          </a:p>
          <a:p>
            <a:r>
              <a:rPr lang="de-DE" dirty="0"/>
              <a:t>Schwierigkeitsstufen zu treffen ist schwierig</a:t>
            </a:r>
          </a:p>
        </p:txBody>
      </p:sp>
    </p:spTree>
    <p:extLst>
      <p:ext uri="{BB962C8B-B14F-4D97-AF65-F5344CB8AC3E}">
        <p14:creationId xmlns:p14="http://schemas.microsoft.com/office/powerpoint/2010/main" val="41660534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275</Words>
  <Application>Microsoft Office PowerPoint</Application>
  <PresentationFormat>Breitbild</PresentationFormat>
  <Paragraphs>41</Paragraphs>
  <Slides>13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8" baseType="lpstr">
      <vt:lpstr>Aptos</vt:lpstr>
      <vt:lpstr>Aptos Display</vt:lpstr>
      <vt:lpstr>Arial</vt:lpstr>
      <vt:lpstr>Goudy Old Style</vt:lpstr>
      <vt:lpstr>Office</vt:lpstr>
      <vt:lpstr>KI &amp; Kaffee</vt:lpstr>
      <vt:lpstr>KI &amp; Kaffee</vt:lpstr>
      <vt:lpstr>Webinare Mehr Infos auf: www.bibb.de/ki</vt:lpstr>
      <vt:lpstr>KI-News</vt:lpstr>
      <vt:lpstr>KI-News</vt:lpstr>
      <vt:lpstr>PowerPoint-Präsentation</vt:lpstr>
      <vt:lpstr>KI-News</vt:lpstr>
      <vt:lpstr>Ageten &amp; Vibe-coding – Von Webseiten &amp; Todo-Apps</vt:lpstr>
      <vt:lpstr>Prüfungsfragen erstellen – eure Erfahrungen</vt:lpstr>
      <vt:lpstr>Das Problem – Drei Ebenen interagieren</vt:lpstr>
      <vt:lpstr>4 Modelle, 3 Prompts, 0 Kontext</vt:lpstr>
      <vt:lpstr>Noch zwei interessante Projekte</vt:lpstr>
      <vt:lpstr>Kontakt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Oliver Nahm</dc:creator>
  <cp:lastModifiedBy>Oliver Nahm</cp:lastModifiedBy>
  <cp:revision>1</cp:revision>
  <dcterms:created xsi:type="dcterms:W3CDTF">2026-01-22T17:01:58Z</dcterms:created>
  <dcterms:modified xsi:type="dcterms:W3CDTF">2026-03-27T15:17:01Z</dcterms:modified>
</cp:coreProperties>
</file>