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8.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8.xml" ContentType="application/vnd.openxmlformats-officedocument.customXmlProperties+xml"/>
  <Override PartName="/customXml/itemProps7.xml" ContentType="application/vnd.openxmlformats-officedocument.customXmlProperties+xml"/>
  <Override PartName="/customXml/itemProps6.xml" ContentType="application/vnd.openxmlformats-officedocument.customXmlProperties+xml"/>
  <Override PartName="/customXml/itemProps5.xml" ContentType="application/vnd.openxmlformats-officedocument.customXml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customXml/itemProps10.xml" ContentType="application/vnd.openxmlformats-officedocument.customXmlProperties+xml"/>
  <Override PartName="/customXml/itemProps9.xml" ContentType="application/vnd.openxmlformats-officedocument.customXmlProperties+xml"/>
  <Override PartName="/docProps/core.xml" ContentType="application/vnd.openxmlformats-package.core-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7" r:id="rId11"/>
  </p:sldMasterIdLst>
  <p:notesMasterIdLst>
    <p:notesMasterId r:id="rId30"/>
  </p:notesMasterIdLst>
  <p:handoutMasterIdLst>
    <p:handoutMasterId r:id="rId31"/>
  </p:handoutMasterIdLst>
  <p:sldIdLst>
    <p:sldId id="279" r:id="rId12"/>
    <p:sldId id="281" r:id="rId13"/>
    <p:sldId id="282" r:id="rId14"/>
    <p:sldId id="280" r:id="rId15"/>
    <p:sldId id="304" r:id="rId16"/>
    <p:sldId id="291" r:id="rId17"/>
    <p:sldId id="307" r:id="rId18"/>
    <p:sldId id="308" r:id="rId19"/>
    <p:sldId id="309" r:id="rId20"/>
    <p:sldId id="310" r:id="rId21"/>
    <p:sldId id="311" r:id="rId22"/>
    <p:sldId id="312" r:id="rId23"/>
    <p:sldId id="313" r:id="rId24"/>
    <p:sldId id="314" r:id="rId25"/>
    <p:sldId id="305" r:id="rId26"/>
    <p:sldId id="306" r:id="rId27"/>
    <p:sldId id="295" r:id="rId28"/>
    <p:sldId id="285"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7C"/>
    <a:srgbClr val="004992"/>
    <a:srgbClr val="0058B0"/>
    <a:srgbClr val="004080"/>
    <a:srgbClr val="005AB4"/>
    <a:srgbClr val="597A9B"/>
    <a:srgbClr val="00417D"/>
    <a:srgbClr val="014183"/>
    <a:srgbClr val="083D76"/>
    <a:srgbClr val="014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98" autoAdjust="0"/>
    <p:restoredTop sz="70413" autoAdjust="0"/>
  </p:normalViewPr>
  <p:slideViewPr>
    <p:cSldViewPr snapToGrid="0">
      <p:cViewPr varScale="1">
        <p:scale>
          <a:sx n="58" d="100"/>
          <a:sy n="58" d="100"/>
        </p:scale>
        <p:origin x="278" y="67"/>
      </p:cViewPr>
      <p:guideLst/>
    </p:cSldViewPr>
  </p:slideViewPr>
  <p:notesTextViewPr>
    <p:cViewPr>
      <p:scale>
        <a:sx n="1" d="1"/>
        <a:sy n="1" d="1"/>
      </p:scale>
      <p:origin x="0" y="0"/>
    </p:cViewPr>
  </p:notesTextViewPr>
  <p:notesViewPr>
    <p:cSldViewPr snapToGrid="0">
      <p:cViewPr varScale="1">
        <p:scale>
          <a:sx n="63" d="100"/>
          <a:sy n="63" d="100"/>
        </p:scale>
        <p:origin x="320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38" Type="http://schemas.openxmlformats.org/officeDocument/2006/relationships/customXml" Target="../customXml/item13.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presProps" Target="presProps.xml"/><Relationship Id="rId37" Type="http://schemas.openxmlformats.org/officeDocument/2006/relationships/customXml" Target="../customXml/item12.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customXml" Target="../customXml/item11.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customXml" Target="../customXml/item8.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9BD0853-5E7A-E162-6350-76D81318BE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51A82030-9E95-5060-9C31-67A7718223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EEC7D6-E041-4168-A6E2-9DCACDA9866C}" type="datetimeFigureOut">
              <a:rPr lang="de-DE" smtClean="0"/>
              <a:t>04.04.2025</a:t>
            </a:fld>
            <a:endParaRPr lang="de-DE"/>
          </a:p>
        </p:txBody>
      </p:sp>
      <p:sp>
        <p:nvSpPr>
          <p:cNvPr id="4" name="Fußzeilenplatzhalter 3">
            <a:extLst>
              <a:ext uri="{FF2B5EF4-FFF2-40B4-BE49-F238E27FC236}">
                <a16:creationId xmlns:a16="http://schemas.microsoft.com/office/drawing/2014/main" id="{9546B109-C128-4AC2-6989-42F7227362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9D8DECB-A6C0-0E50-9348-E8170862D6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0D652D-FEF3-4603-88A6-8FB90295FD2A}" type="slidenum">
              <a:rPr lang="de-DE" smtClean="0"/>
              <a:t>‹Nr.›</a:t>
            </a:fld>
            <a:endParaRPr lang="de-DE"/>
          </a:p>
        </p:txBody>
      </p:sp>
    </p:spTree>
    <p:extLst>
      <p:ext uri="{BB962C8B-B14F-4D97-AF65-F5344CB8AC3E}">
        <p14:creationId xmlns:p14="http://schemas.microsoft.com/office/powerpoint/2010/main" val="16767174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FB527A-142C-408D-A25C-79B9FA05A8D3}" type="datetimeFigureOut">
              <a:rPr lang="de-DE" smtClean="0"/>
              <a:t>04.04.2025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9E2EEE-6FAC-49E6-99E4-39EFDC209713}" type="slidenum">
              <a:rPr lang="de-DE" smtClean="0"/>
              <a:t>‹Nr.›</a:t>
            </a:fld>
            <a:endParaRPr lang="de-DE"/>
          </a:p>
        </p:txBody>
      </p:sp>
    </p:spTree>
    <p:extLst>
      <p:ext uri="{BB962C8B-B14F-4D97-AF65-F5344CB8AC3E}">
        <p14:creationId xmlns:p14="http://schemas.microsoft.com/office/powerpoint/2010/main" val="179104561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Willkommen zum Workshop.</a:t>
            </a:r>
          </a:p>
          <a:p>
            <a:r>
              <a:rPr lang="de-DE" dirty="0"/>
              <a:t>Heute behandeln wir das Thema: </a:t>
            </a:r>
            <a:r>
              <a:rPr lang="de-DE" dirty="0">
                <a:latin typeface="+mn-lt"/>
              </a:rPr>
              <a:t>Umgang mit VR/AR-Technologien</a:t>
            </a:r>
            <a:endParaRPr lang="de-DE" dirty="0"/>
          </a:p>
          <a:p>
            <a:endParaRPr lang="de-DE" dirty="0"/>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1</a:t>
            </a:fld>
            <a:endParaRPr lang="de-DE"/>
          </a:p>
        </p:txBody>
      </p:sp>
    </p:spTree>
    <p:extLst>
      <p:ext uri="{BB962C8B-B14F-4D97-AF65-F5344CB8AC3E}">
        <p14:creationId xmlns:p14="http://schemas.microsoft.com/office/powerpoint/2010/main" val="3916537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F4B06-C648-8851-B3E6-3A0E5457162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CF8EBE2-BC3A-C746-B003-EEDA496D0C3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194FBA0-41D2-D7A9-9EE9-852F81845049}"/>
              </a:ext>
            </a:extLst>
          </p:cNvPr>
          <p:cNvSpPr>
            <a:spLocks noGrp="1"/>
          </p:cNvSpPr>
          <p:nvPr>
            <p:ph type="body" idx="1"/>
          </p:nvPr>
        </p:nvSpPr>
        <p:spPr/>
        <p:txBody>
          <a:bodyPr/>
          <a:lstStyle/>
          <a:p>
            <a:pPr marL="171450" indent="-171450" fontAlgn="ctr">
              <a:buFont typeface="Arial" panose="020B0604020202020204" pitchFamily="34" charset="0"/>
              <a:buChar char="•"/>
            </a:pPr>
            <a:r>
              <a:rPr lang="de-DE" dirty="0"/>
              <a:t>MR = Mixed Reality</a:t>
            </a:r>
          </a:p>
          <a:p>
            <a:pPr marL="628650" lvl="1" indent="-171450" fontAlgn="ctr">
              <a:buFont typeface="Arial" panose="020B0604020202020204" pitchFamily="34" charset="0"/>
              <a:buChar char="•"/>
            </a:pPr>
            <a:r>
              <a:rPr lang="de-DE" dirty="0"/>
              <a:t>Kombiniert Elemente aus realer und virtueller Welt (alle Objekte/Elemente koexistieren und interagieren in Echtzeit)</a:t>
            </a:r>
          </a:p>
          <a:p>
            <a:pPr marL="628650" lvl="1" indent="-171450" fontAlgn="ctr">
              <a:buFont typeface="Arial" panose="020B0604020202020204" pitchFamily="34" charset="0"/>
              <a:buChar char="•"/>
            </a:pPr>
            <a:r>
              <a:rPr lang="de-DE" dirty="0"/>
              <a:t>Mit speziellen Headsets angewendet (zum Beispiel Microsoft HoloLens)</a:t>
            </a:r>
          </a:p>
          <a:p>
            <a:pPr marL="628650" lvl="1" indent="-171450" fontAlgn="ctr">
              <a:buFont typeface="Arial" panose="020B0604020202020204" pitchFamily="34" charset="0"/>
              <a:buChar char="•"/>
            </a:pPr>
            <a:r>
              <a:rPr lang="de-DE" dirty="0"/>
              <a:t>Ziel: nahtloses Zusammenspiel aller Elemente schaffen</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t>[zur Information: Darstellung oben rechts aus vorangegangener Forschungsarbeit in Anlehnung an https://www.interaction-design.org/literature/topics/virtuality-continuum ]</a:t>
            </a:r>
          </a:p>
          <a:p>
            <a:pPr marL="171450" indent="-171450">
              <a:buFont typeface="Arial" panose="020B0604020202020204" pitchFamily="34" charset="0"/>
              <a:buChar char="•"/>
            </a:pPr>
            <a:endParaRPr lang="de-DE" dirty="0"/>
          </a:p>
        </p:txBody>
      </p:sp>
      <p:sp>
        <p:nvSpPr>
          <p:cNvPr id="4" name="Fußzeilenplatzhalter 3">
            <a:extLst>
              <a:ext uri="{FF2B5EF4-FFF2-40B4-BE49-F238E27FC236}">
                <a16:creationId xmlns:a16="http://schemas.microsoft.com/office/drawing/2014/main" id="{7167B450-868D-9ED6-1943-AA44DC5FB169}"/>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EB21826A-6360-69CD-6BD7-6675E0805CC0}"/>
              </a:ext>
            </a:extLst>
          </p:cNvPr>
          <p:cNvSpPr>
            <a:spLocks noGrp="1"/>
          </p:cNvSpPr>
          <p:nvPr>
            <p:ph type="sldNum" sz="quarter" idx="5"/>
          </p:nvPr>
        </p:nvSpPr>
        <p:spPr/>
        <p:txBody>
          <a:bodyPr/>
          <a:lstStyle/>
          <a:p>
            <a:fld id="{C29E2EEE-6FAC-49E6-99E4-39EFDC209713}" type="slidenum">
              <a:rPr lang="de-DE" smtClean="0"/>
              <a:t>10</a:t>
            </a:fld>
            <a:endParaRPr lang="de-DE"/>
          </a:p>
        </p:txBody>
      </p:sp>
    </p:spTree>
    <p:extLst>
      <p:ext uri="{BB962C8B-B14F-4D97-AF65-F5344CB8AC3E}">
        <p14:creationId xmlns:p14="http://schemas.microsoft.com/office/powerpoint/2010/main" val="1798932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6E86B-FC5D-480E-BDAD-F229214FD4E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8979140-180D-D417-856D-BFAC6EC758B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1E89C72-F096-A333-EBCF-646E974D74E3}"/>
              </a:ext>
            </a:extLst>
          </p:cNvPr>
          <p:cNvSpPr>
            <a:spLocks noGrp="1"/>
          </p:cNvSpPr>
          <p:nvPr>
            <p:ph type="body" idx="1"/>
          </p:nvPr>
        </p:nvSpPr>
        <p:spPr/>
        <p:txBody>
          <a:bodyPr/>
          <a:lstStyle/>
          <a:p>
            <a:pPr marL="171450" indent="-171450" fontAlgn="ctr">
              <a:buFont typeface="Arial" panose="020B0604020202020204" pitchFamily="34" charset="0"/>
              <a:buChar char="•"/>
            </a:pPr>
            <a:r>
              <a:rPr lang="de-DE" dirty="0"/>
              <a:t>Anwendungsbeispiele von Mixed Reality:</a:t>
            </a:r>
          </a:p>
          <a:p>
            <a:pPr marL="628650" lvl="1" indent="-171450" fontAlgn="ctr">
              <a:buFont typeface="Arial" panose="020B0604020202020204" pitchFamily="34" charset="0"/>
              <a:buChar char="•"/>
            </a:pPr>
            <a:r>
              <a:rPr lang="de-DE" dirty="0"/>
              <a:t>Wissenstransfer – z.B. Collaborative Training 4.0 von Bosch (Interaktives Training für Werkstattauszubildende)</a:t>
            </a:r>
          </a:p>
          <a:p>
            <a:pPr marL="628650" lvl="1" indent="-171450" fontAlgn="ctr">
              <a:buFont typeface="Arial" panose="020B0604020202020204" pitchFamily="34" charset="0"/>
              <a:buChar char="•"/>
            </a:pPr>
            <a:r>
              <a:rPr lang="de-DE" dirty="0"/>
              <a:t>Gesundheit – Darstellung von Röntgen, CT- &amp; MRT-Bildern als 3D-Modelle zur verbesserten Darstellung</a:t>
            </a:r>
          </a:p>
          <a:p>
            <a:pPr marL="628650" lvl="1" indent="-171450" fontAlgn="ctr">
              <a:buFont typeface="Arial" panose="020B0604020202020204" pitchFamily="34" charset="0"/>
              <a:buChar char="•"/>
            </a:pPr>
            <a:r>
              <a:rPr lang="de-DE" dirty="0"/>
              <a:t>Fernwartung – Mercedes-Benz USA: mit Remote Assist können Fahrzeuge aus der Ferne gewartet werden</a:t>
            </a:r>
          </a:p>
          <a:p>
            <a:pPr marL="628650" lvl="1" indent="-171450" fontAlgn="ctr">
              <a:buFont typeface="Arial" panose="020B0604020202020204" pitchFamily="34" charset="0"/>
              <a:buChar char="•"/>
            </a:pPr>
            <a:r>
              <a:rPr lang="de-DE" dirty="0"/>
              <a:t>Inneneinrichtung: Visualisierung von Raumplanung und Gegenständen, z.B. Küchenquelle, Ikea</a:t>
            </a:r>
          </a:p>
          <a:p>
            <a:pPr marL="171450" indent="-171450">
              <a:buFont typeface="Arial" panose="020B0604020202020204" pitchFamily="34" charset="0"/>
              <a:buChar char="•"/>
            </a:pPr>
            <a:endParaRPr lang="de-DE" dirty="0"/>
          </a:p>
        </p:txBody>
      </p:sp>
      <p:sp>
        <p:nvSpPr>
          <p:cNvPr id="4" name="Fußzeilenplatzhalter 3">
            <a:extLst>
              <a:ext uri="{FF2B5EF4-FFF2-40B4-BE49-F238E27FC236}">
                <a16:creationId xmlns:a16="http://schemas.microsoft.com/office/drawing/2014/main" id="{2C57487B-D953-87DF-0E55-27FEFE1B0100}"/>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8A7819C1-BEB9-0261-725F-956414C42FB4}"/>
              </a:ext>
            </a:extLst>
          </p:cNvPr>
          <p:cNvSpPr>
            <a:spLocks noGrp="1"/>
          </p:cNvSpPr>
          <p:nvPr>
            <p:ph type="sldNum" sz="quarter" idx="5"/>
          </p:nvPr>
        </p:nvSpPr>
        <p:spPr/>
        <p:txBody>
          <a:bodyPr/>
          <a:lstStyle/>
          <a:p>
            <a:fld id="{C29E2EEE-6FAC-49E6-99E4-39EFDC209713}" type="slidenum">
              <a:rPr lang="de-DE" smtClean="0"/>
              <a:t>11</a:t>
            </a:fld>
            <a:endParaRPr lang="de-DE"/>
          </a:p>
        </p:txBody>
      </p:sp>
    </p:spTree>
    <p:extLst>
      <p:ext uri="{BB962C8B-B14F-4D97-AF65-F5344CB8AC3E}">
        <p14:creationId xmlns:p14="http://schemas.microsoft.com/office/powerpoint/2010/main" val="1648623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3BE03-EF2E-C2D9-7D40-29EC8EF60FE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9ACA1D2-EACF-49AF-2B07-C8C63DD2ADA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E9907E9-8808-25FD-0764-97263635D057}"/>
              </a:ext>
            </a:extLst>
          </p:cNvPr>
          <p:cNvSpPr>
            <a:spLocks noGrp="1"/>
          </p:cNvSpPr>
          <p:nvPr>
            <p:ph type="body" idx="1"/>
          </p:nvPr>
        </p:nvSpPr>
        <p:spPr/>
        <p:txBody>
          <a:bodyPr/>
          <a:lstStyle/>
          <a:p>
            <a:pPr marL="0" marR="0" lvl="0" indent="0" algn="l" defTabSz="360000" rtl="0" eaLnBrk="1" fontAlgn="base" latinLnBrk="0" hangingPunct="1">
              <a:lnSpc>
                <a:spcPct val="100000"/>
              </a:lnSpc>
              <a:spcBef>
                <a:spcPct val="0"/>
              </a:spcBef>
              <a:spcAft>
                <a:spcPts val="900"/>
              </a:spcAft>
              <a:buClr>
                <a:srgbClr val="179C7D"/>
              </a:buClr>
              <a:buSzTx/>
              <a:buFont typeface="Wingdings" pitchFamily="2" charset="2"/>
              <a:buNone/>
              <a:tabLst/>
              <a:defRPr/>
            </a:pPr>
            <a:r>
              <a:rPr kumimoji="0" lang="de-DE" sz="1800" b="0" i="0" u="none" strike="noStrike" kern="0" cap="none" spc="0" normalizeH="0" baseline="0" noProof="0" dirty="0">
                <a:ln>
                  <a:noFill/>
                </a:ln>
                <a:solidFill>
                  <a:srgbClr val="000000"/>
                </a:solidFill>
                <a:effectLst/>
                <a:uLnTx/>
                <a:uFillTx/>
                <a:latin typeface="Frutiger LT Com 55 Roman"/>
                <a:ea typeface="+mn-ea"/>
                <a:cs typeface="+mn-cs"/>
              </a:rPr>
              <a:t>AR (</a:t>
            </a:r>
            <a:r>
              <a:rPr kumimoji="0" lang="de-DE" sz="1800" b="0" i="0" u="none" strike="noStrike" kern="0" cap="none" spc="0" normalizeH="0" baseline="0" noProof="0" dirty="0" err="1">
                <a:ln>
                  <a:noFill/>
                </a:ln>
                <a:solidFill>
                  <a:srgbClr val="000000"/>
                </a:solidFill>
                <a:effectLst/>
                <a:uLnTx/>
                <a:uFillTx/>
                <a:latin typeface="Frutiger LT Com 55 Roman"/>
                <a:ea typeface="+mn-ea"/>
                <a:cs typeface="+mn-cs"/>
              </a:rPr>
              <a:t>Augmented</a:t>
            </a:r>
            <a:r>
              <a:rPr kumimoji="0" lang="de-DE" sz="1800" b="0" i="0" u="none" strike="noStrike" kern="0" cap="none" spc="0" normalizeH="0" baseline="0" noProof="0" dirty="0">
                <a:ln>
                  <a:noFill/>
                </a:ln>
                <a:solidFill>
                  <a:srgbClr val="000000"/>
                </a:solidFill>
                <a:effectLst/>
                <a:uLnTx/>
                <a:uFillTx/>
                <a:latin typeface="Frutiger LT Com 55 Roman"/>
                <a:ea typeface="+mn-ea"/>
                <a:cs typeface="+mn-cs"/>
              </a:rPr>
              <a:t> Reality) und VR (Virtual Reality) können produzierenden Unternehmen auf verschiedene Weise beim Thema Nachhaltigkeit helfen:</a:t>
            </a:r>
          </a:p>
          <a:p>
            <a:pPr marL="360000" marR="0" lvl="0" indent="-360000" algn="l" defTabSz="360000" rtl="0" eaLnBrk="1" fontAlgn="base" latinLnBrk="0" hangingPunct="1">
              <a:lnSpc>
                <a:spcPct val="100000"/>
              </a:lnSpc>
              <a:spcBef>
                <a:spcPct val="0"/>
              </a:spcBef>
              <a:spcAft>
                <a:spcPts val="900"/>
              </a:spcAft>
              <a:buClr>
                <a:srgbClr val="179C7D"/>
              </a:buClr>
              <a:buSzTx/>
              <a:buFont typeface="Wingdings" panose="05000000000000000000" pitchFamily="2" charset="2"/>
              <a:buChar char="§"/>
              <a:tabLst/>
              <a:defRPr/>
            </a:pPr>
            <a:r>
              <a:rPr kumimoji="0" lang="de-DE" sz="1800" b="0" i="0" u="none" strike="noStrike" kern="0" cap="none" spc="0" normalizeH="0" baseline="0" noProof="0" dirty="0">
                <a:ln>
                  <a:noFill/>
                </a:ln>
                <a:solidFill>
                  <a:srgbClr val="000000"/>
                </a:solidFill>
                <a:effectLst/>
                <a:uLnTx/>
                <a:uFillTx/>
                <a:latin typeface="Frutiger LT Com 55 Roman"/>
                <a:ea typeface="+mn-ea"/>
                <a:cs typeface="+mn-cs"/>
              </a:rPr>
              <a:t>Reduktion von Reisekosten und Emissionen: Durch virtuelle Meetings und Trainings können Geschäftsreisen reduziert werden, was den CO2-Ausstoß verringert.</a:t>
            </a:r>
          </a:p>
          <a:p>
            <a:pPr marL="360000" marR="0" lvl="0" indent="-360000" algn="l" defTabSz="360000" rtl="0" eaLnBrk="1" fontAlgn="base" latinLnBrk="0" hangingPunct="1">
              <a:lnSpc>
                <a:spcPct val="100000"/>
              </a:lnSpc>
              <a:spcBef>
                <a:spcPct val="0"/>
              </a:spcBef>
              <a:spcAft>
                <a:spcPts val="900"/>
              </a:spcAft>
              <a:buClr>
                <a:srgbClr val="179C7D"/>
              </a:buClr>
              <a:buSzTx/>
              <a:buFont typeface="Wingdings" panose="05000000000000000000" pitchFamily="2" charset="2"/>
              <a:buChar char="§"/>
              <a:tabLst/>
              <a:defRPr/>
            </a:pPr>
            <a:r>
              <a:rPr kumimoji="0" lang="de-DE" sz="1800" b="0" i="0" u="none" strike="noStrike" kern="0" cap="none" spc="0" normalizeH="0" baseline="0" noProof="0" dirty="0">
                <a:ln>
                  <a:noFill/>
                </a:ln>
                <a:solidFill>
                  <a:srgbClr val="000000"/>
                </a:solidFill>
                <a:effectLst/>
                <a:uLnTx/>
                <a:uFillTx/>
                <a:latin typeface="Frutiger LT Com 55 Roman"/>
                <a:ea typeface="+mn-ea"/>
                <a:cs typeface="+mn-cs"/>
              </a:rPr>
              <a:t>Design und </a:t>
            </a:r>
            <a:r>
              <a:rPr kumimoji="0" lang="de-DE" sz="1800" b="0" i="0" u="none" strike="noStrike" kern="0" cap="none" spc="0" normalizeH="0" baseline="0" noProof="0" dirty="0" err="1">
                <a:ln>
                  <a:noFill/>
                </a:ln>
                <a:solidFill>
                  <a:srgbClr val="000000"/>
                </a:solidFill>
                <a:effectLst/>
                <a:uLnTx/>
                <a:uFillTx/>
                <a:latin typeface="Frutiger LT Com 55 Roman"/>
                <a:ea typeface="+mn-ea"/>
                <a:cs typeface="+mn-cs"/>
              </a:rPr>
              <a:t>Prototyping</a:t>
            </a:r>
            <a:r>
              <a:rPr kumimoji="0" lang="de-DE" sz="1800" b="0" i="0" u="none" strike="noStrike" kern="0" cap="none" spc="0" normalizeH="0" baseline="0" noProof="0" dirty="0">
                <a:ln>
                  <a:noFill/>
                </a:ln>
                <a:solidFill>
                  <a:srgbClr val="000000"/>
                </a:solidFill>
                <a:effectLst/>
                <a:uLnTx/>
                <a:uFillTx/>
                <a:latin typeface="Frutiger LT Com 55 Roman"/>
                <a:ea typeface="+mn-ea"/>
                <a:cs typeface="+mn-cs"/>
              </a:rPr>
              <a:t>: Mit VR können Designer und Ingenieure virtuelle Prototypen erstellen und testen, was den Bedarf an physischen Prototypen und somit Materialeinsatz reduziert.</a:t>
            </a:r>
          </a:p>
          <a:p>
            <a:pPr marL="360000" marR="0" lvl="0" indent="-360000" algn="l" defTabSz="360000" rtl="0" eaLnBrk="1" fontAlgn="base" latinLnBrk="0" hangingPunct="1">
              <a:lnSpc>
                <a:spcPct val="100000"/>
              </a:lnSpc>
              <a:spcBef>
                <a:spcPct val="0"/>
              </a:spcBef>
              <a:spcAft>
                <a:spcPts val="900"/>
              </a:spcAft>
              <a:buClr>
                <a:srgbClr val="179C7D"/>
              </a:buClr>
              <a:buSzTx/>
              <a:buFont typeface="Wingdings" panose="05000000000000000000" pitchFamily="2" charset="2"/>
              <a:buChar char="§"/>
              <a:tabLst/>
              <a:defRPr/>
            </a:pPr>
            <a:r>
              <a:rPr kumimoji="0" lang="de-DE" sz="1800" b="0" i="0" u="none" strike="noStrike" kern="0" cap="none" spc="0" normalizeH="0" baseline="0" noProof="0" dirty="0">
                <a:ln>
                  <a:noFill/>
                </a:ln>
                <a:solidFill>
                  <a:srgbClr val="000000"/>
                </a:solidFill>
                <a:effectLst/>
                <a:uLnTx/>
                <a:uFillTx/>
                <a:latin typeface="Frutiger LT Com 55 Roman"/>
                <a:ea typeface="+mn-ea"/>
                <a:cs typeface="+mn-cs"/>
              </a:rPr>
              <a:t>Effizientere Produktionsplanung: AR und VR ermöglichen die Simulation und Optimierung von Produktionsprozessen, bevor physische Prototypen hergestellt werden. Dies kann Materialverschwendung reduzieren.</a:t>
            </a:r>
          </a:p>
          <a:p>
            <a:pPr marL="360000" marR="0" lvl="0" indent="-360000" algn="l" defTabSz="360000" rtl="0" eaLnBrk="1" fontAlgn="base" latinLnBrk="0" hangingPunct="1">
              <a:lnSpc>
                <a:spcPct val="100000"/>
              </a:lnSpc>
              <a:spcBef>
                <a:spcPct val="0"/>
              </a:spcBef>
              <a:spcAft>
                <a:spcPts val="900"/>
              </a:spcAft>
              <a:buClr>
                <a:srgbClr val="179C7D"/>
              </a:buClr>
              <a:buSzTx/>
              <a:buFont typeface="Wingdings" panose="05000000000000000000" pitchFamily="2" charset="2"/>
              <a:buChar char="§"/>
              <a:tabLst/>
              <a:defRPr/>
            </a:pPr>
            <a:r>
              <a:rPr kumimoji="0" lang="de-DE" sz="1800" b="0" i="0" u="none" strike="noStrike" kern="0" cap="none" spc="0" normalizeH="0" baseline="0" noProof="0" dirty="0">
                <a:ln>
                  <a:noFill/>
                </a:ln>
                <a:solidFill>
                  <a:srgbClr val="000000"/>
                </a:solidFill>
                <a:effectLst/>
                <a:uLnTx/>
                <a:uFillTx/>
                <a:latin typeface="Frutiger LT Com 55 Roman"/>
                <a:ea typeface="+mn-ea"/>
                <a:cs typeface="+mn-cs"/>
              </a:rPr>
              <a:t>Bessere Wartung und Schulung: Virtuelle Trainingsprogramme können Mitarbeitern helfen, Maschinen effizienter zu bedienen und zu warten, was die Lebensdauer der Maschinen verlängert und den Energieverbrauch senkt. Unerfahrene Auszubildende und Mitarbeitende haben zudem die Freiheit Fehler zu machen, ohne das dies negative Folgen mit sich zieht.</a:t>
            </a:r>
            <a:endParaRPr kumimoji="0" lang="en-US" sz="1800" b="0" i="0" u="none" strike="noStrike" kern="0" cap="none" spc="0" normalizeH="0" baseline="0" noProof="0" dirty="0">
              <a:ln>
                <a:noFill/>
              </a:ln>
              <a:solidFill>
                <a:srgbClr val="000000"/>
              </a:solidFill>
              <a:effectLst/>
              <a:uLnTx/>
              <a:uFillTx/>
              <a:latin typeface="Frutiger LT Com 55 Roman"/>
              <a:ea typeface="+mn-ea"/>
              <a:cs typeface="+mn-cs"/>
            </a:endParaRPr>
          </a:p>
          <a:p>
            <a:pPr marL="171450" indent="-171450">
              <a:buFont typeface="Arial" panose="020B0604020202020204" pitchFamily="34" charset="0"/>
              <a:buChar char="•"/>
            </a:pPr>
            <a:endParaRPr lang="de-DE" dirty="0"/>
          </a:p>
        </p:txBody>
      </p:sp>
      <p:sp>
        <p:nvSpPr>
          <p:cNvPr id="4" name="Fußzeilenplatzhalter 3">
            <a:extLst>
              <a:ext uri="{FF2B5EF4-FFF2-40B4-BE49-F238E27FC236}">
                <a16:creationId xmlns:a16="http://schemas.microsoft.com/office/drawing/2014/main" id="{628F2285-C598-484D-278D-68D76DA2BC77}"/>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A9C7E39B-863A-3EDF-FC76-8E8BA7513C6E}"/>
              </a:ext>
            </a:extLst>
          </p:cNvPr>
          <p:cNvSpPr>
            <a:spLocks noGrp="1"/>
          </p:cNvSpPr>
          <p:nvPr>
            <p:ph type="sldNum" sz="quarter" idx="5"/>
          </p:nvPr>
        </p:nvSpPr>
        <p:spPr/>
        <p:txBody>
          <a:bodyPr/>
          <a:lstStyle/>
          <a:p>
            <a:fld id="{C29E2EEE-6FAC-49E6-99E4-39EFDC209713}" type="slidenum">
              <a:rPr lang="de-DE" smtClean="0"/>
              <a:t>12</a:t>
            </a:fld>
            <a:endParaRPr lang="de-DE"/>
          </a:p>
        </p:txBody>
      </p:sp>
    </p:spTree>
    <p:extLst>
      <p:ext uri="{BB962C8B-B14F-4D97-AF65-F5344CB8AC3E}">
        <p14:creationId xmlns:p14="http://schemas.microsoft.com/office/powerpoint/2010/main" val="2930469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11918-D9EC-8FB5-A12C-D733119703A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B52160B-FCCC-DA1B-8103-7360019A9C6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470C646-70BA-A26F-794A-C7CCDCD68D07}"/>
              </a:ext>
            </a:extLst>
          </p:cNvPr>
          <p:cNvSpPr>
            <a:spLocks noGrp="1"/>
          </p:cNvSpPr>
          <p:nvPr>
            <p:ph type="body" idx="1"/>
          </p:nvPr>
        </p:nvSpPr>
        <p:spPr/>
        <p:txBody>
          <a:bodyPr/>
          <a:lstStyle/>
          <a:p>
            <a:pPr marL="171450" indent="-171450" fontAlgn="ctr">
              <a:buFont typeface="Arial" panose="020B0604020202020204" pitchFamily="34" charset="0"/>
              <a:buChar char="•"/>
            </a:pPr>
            <a:r>
              <a:rPr lang="de-DE" dirty="0"/>
              <a:t>Microsoft HoloLens:</a:t>
            </a:r>
          </a:p>
          <a:p>
            <a:pPr marL="628650" lvl="1" indent="-171450" fontAlgn="ctr">
              <a:buFont typeface="Arial" panose="020B0604020202020204" pitchFamily="34" charset="0"/>
              <a:buChar char="•"/>
            </a:pPr>
            <a:r>
              <a:rPr lang="de-DE" dirty="0"/>
              <a:t>Eigenständiger holografischer Computer</a:t>
            </a:r>
          </a:p>
          <a:p>
            <a:pPr marL="628650" lvl="1" indent="-171450" fontAlgn="ctr">
              <a:buFont typeface="Arial" panose="020B0604020202020204" pitchFamily="34" charset="0"/>
              <a:buChar char="•"/>
            </a:pPr>
            <a:r>
              <a:rPr lang="de-DE" dirty="0"/>
              <a:t>Digitale Inhalte (sog. Hologramme) können hierdurch in die reale Welt projiziert werden</a:t>
            </a:r>
          </a:p>
          <a:p>
            <a:pPr marL="628650" lvl="1" indent="-171450" fontAlgn="ctr">
              <a:buFont typeface="Arial" panose="020B0604020202020204" pitchFamily="34" charset="0"/>
              <a:buChar char="•"/>
            </a:pPr>
            <a:r>
              <a:rPr lang="de-DE" dirty="0"/>
              <a:t>Interaktion erfolgt über Sprache oder Gesten</a:t>
            </a:r>
          </a:p>
          <a:p>
            <a:pPr marL="1085850" lvl="2" indent="-171450" fontAlgn="ctr">
              <a:buFont typeface="Arial" panose="020B0604020202020204" pitchFamily="34" charset="0"/>
              <a:buChar char="•"/>
            </a:pPr>
            <a:r>
              <a:rPr lang="de-DE" dirty="0"/>
              <a:t>Interaktion der HoloLens und dem Nutzer/Umwelt über </a:t>
            </a:r>
            <a:br>
              <a:rPr lang="de-DE" dirty="0"/>
            </a:br>
            <a:r>
              <a:rPr lang="de-DE" dirty="0"/>
              <a:t>Sensorik (Kameras, Mikrofone, Infrarot-Sensoren, </a:t>
            </a:r>
            <a:br>
              <a:rPr lang="de-DE" dirty="0"/>
            </a:br>
            <a:r>
              <a:rPr lang="de-DE" dirty="0"/>
              <a:t>Gyroskop, Beschleunigungssensoren) </a:t>
            </a:r>
          </a:p>
          <a:p>
            <a:pPr marL="628650" marR="0" lvl="1"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de-DE" dirty="0"/>
              <a:t>Anwendung: Reparatur, Diagnose, Montage, Schulung, Instandhaltung</a:t>
            </a:r>
          </a:p>
          <a:p>
            <a:pPr marL="1085850" marR="0" lvl="2"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de-DE" dirty="0">
                <a:latin typeface="+mn-lt"/>
              </a:rPr>
              <a:t>AR-basierte Methoden sind oft leistungsfähiger als Anweisungen auf Papier</a:t>
            </a:r>
            <a:endParaRPr lang="de-DE" baseline="30000" dirty="0">
              <a:latin typeface="+mn-lt"/>
            </a:endParaRPr>
          </a:p>
          <a:p>
            <a:pPr marL="628650" lvl="1" indent="-171450" fontAlgn="ctr">
              <a:buFont typeface="Arial" panose="020B0604020202020204" pitchFamily="34" charset="0"/>
              <a:buChar char="•"/>
            </a:pPr>
            <a:endParaRPr lang="de-DE" dirty="0"/>
          </a:p>
        </p:txBody>
      </p:sp>
      <p:sp>
        <p:nvSpPr>
          <p:cNvPr id="4" name="Fußzeilenplatzhalter 3">
            <a:extLst>
              <a:ext uri="{FF2B5EF4-FFF2-40B4-BE49-F238E27FC236}">
                <a16:creationId xmlns:a16="http://schemas.microsoft.com/office/drawing/2014/main" id="{E974D153-0A03-259C-1E4F-C59BBACD5DE8}"/>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E80D7562-1B5E-173F-227A-E221753596C2}"/>
              </a:ext>
            </a:extLst>
          </p:cNvPr>
          <p:cNvSpPr>
            <a:spLocks noGrp="1"/>
          </p:cNvSpPr>
          <p:nvPr>
            <p:ph type="sldNum" sz="quarter" idx="5"/>
          </p:nvPr>
        </p:nvSpPr>
        <p:spPr/>
        <p:txBody>
          <a:bodyPr/>
          <a:lstStyle/>
          <a:p>
            <a:fld id="{C29E2EEE-6FAC-49E6-99E4-39EFDC209713}" type="slidenum">
              <a:rPr lang="de-DE" smtClean="0"/>
              <a:t>13</a:t>
            </a:fld>
            <a:endParaRPr lang="de-DE"/>
          </a:p>
        </p:txBody>
      </p:sp>
    </p:spTree>
    <p:extLst>
      <p:ext uri="{BB962C8B-B14F-4D97-AF65-F5344CB8AC3E}">
        <p14:creationId xmlns:p14="http://schemas.microsoft.com/office/powerpoint/2010/main" val="3739987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E2456-1EFA-1384-DA9A-E9EB2317579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7273A28-4000-6524-F4E0-6FEA4A03EA7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843FE9E-C0C0-59ED-C3DE-54000BC24F7B}"/>
              </a:ext>
            </a:extLst>
          </p:cNvPr>
          <p:cNvSpPr>
            <a:spLocks noGrp="1"/>
          </p:cNvSpPr>
          <p:nvPr>
            <p:ph type="body" idx="1"/>
          </p:nvPr>
        </p:nvSpPr>
        <p:spPr/>
        <p:txBody>
          <a:bodyPr/>
          <a:lstStyle/>
          <a:p>
            <a:pPr marL="0" fontAlgn="ctr"/>
            <a:r>
              <a:rPr lang="de-DE" dirty="0">
                <a:highlight>
                  <a:srgbClr val="FF00FF"/>
                </a:highlight>
              </a:rPr>
              <a:t>[Einfügen firmeninterner Beispiele wie VR-/AR-Technologien angewandt werden]</a:t>
            </a:r>
          </a:p>
          <a:p>
            <a:pPr marL="0" indent="0" fontAlgn="ctr">
              <a:buFont typeface="Arial" panose="020B0604020202020204" pitchFamily="34" charset="0"/>
              <a:buNone/>
            </a:pPr>
            <a:r>
              <a:rPr lang="de-DE" dirty="0"/>
              <a:t>Zum Beispiel:</a:t>
            </a:r>
          </a:p>
          <a:p>
            <a:pPr marL="171450" indent="-171450" fontAlgn="ctr">
              <a:buFont typeface="Arial" panose="020B0604020202020204" pitchFamily="34" charset="0"/>
              <a:buChar char="•"/>
            </a:pPr>
            <a:r>
              <a:rPr lang="de-DE" dirty="0"/>
              <a:t>Anwendung in der Modellfabrik:</a:t>
            </a:r>
          </a:p>
          <a:p>
            <a:pPr marL="628650" lvl="1" indent="-171450" fontAlgn="ctr">
              <a:buFont typeface="Arial" panose="020B0604020202020204" pitchFamily="34" charset="0"/>
              <a:buChar char="•"/>
            </a:pPr>
            <a:r>
              <a:rPr lang="de-DE" dirty="0"/>
              <a:t>Informationen können in der echten Welt überlagert angezeigt werden</a:t>
            </a:r>
          </a:p>
          <a:p>
            <a:pPr marL="628650" lvl="1" indent="-171450" fontAlgn="ctr">
              <a:buFont typeface="Arial" panose="020B0604020202020204" pitchFamily="34" charset="0"/>
              <a:buChar char="•"/>
            </a:pPr>
            <a:r>
              <a:rPr lang="de-DE" dirty="0"/>
              <a:t>Hände und Finger werden erfasst</a:t>
            </a:r>
          </a:p>
          <a:p>
            <a:pPr marL="628650" lvl="1" indent="-171450" fontAlgn="ctr">
              <a:buFont typeface="Arial" panose="020B0604020202020204" pitchFamily="34" charset="0"/>
              <a:buChar char="•"/>
            </a:pPr>
            <a:r>
              <a:rPr lang="de-DE" dirty="0"/>
              <a:t>Über Gesten kann mit der virtuellen Welt interagiert werden</a:t>
            </a:r>
          </a:p>
          <a:p>
            <a:pPr marL="171450" indent="-171450">
              <a:buFont typeface="Arial" panose="020B0604020202020204" pitchFamily="34" charset="0"/>
              <a:buChar char="•"/>
            </a:pPr>
            <a:endParaRPr lang="de-DE" dirty="0"/>
          </a:p>
        </p:txBody>
      </p:sp>
      <p:sp>
        <p:nvSpPr>
          <p:cNvPr id="4" name="Fußzeilenplatzhalter 3">
            <a:extLst>
              <a:ext uri="{FF2B5EF4-FFF2-40B4-BE49-F238E27FC236}">
                <a16:creationId xmlns:a16="http://schemas.microsoft.com/office/drawing/2014/main" id="{B96835A6-6632-F19D-02DB-075C06D5A11F}"/>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1FE1A4A1-C738-9B4C-EE8E-5639DE291E2D}"/>
              </a:ext>
            </a:extLst>
          </p:cNvPr>
          <p:cNvSpPr>
            <a:spLocks noGrp="1"/>
          </p:cNvSpPr>
          <p:nvPr>
            <p:ph type="sldNum" sz="quarter" idx="5"/>
          </p:nvPr>
        </p:nvSpPr>
        <p:spPr/>
        <p:txBody>
          <a:bodyPr/>
          <a:lstStyle/>
          <a:p>
            <a:fld id="{C29E2EEE-6FAC-49E6-99E4-39EFDC209713}" type="slidenum">
              <a:rPr lang="de-DE" smtClean="0"/>
              <a:t>14</a:t>
            </a:fld>
            <a:endParaRPr lang="de-DE"/>
          </a:p>
        </p:txBody>
      </p:sp>
    </p:spTree>
    <p:extLst>
      <p:ext uri="{BB962C8B-B14F-4D97-AF65-F5344CB8AC3E}">
        <p14:creationId xmlns:p14="http://schemas.microsoft.com/office/powerpoint/2010/main" val="408115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D6B80-A91A-EA32-D4F7-D6432CB447E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D723118-5A20-63DD-F1D3-329F4E61FD5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D6708B4-1514-65FE-E4F0-8E3CCB80B230}"/>
              </a:ext>
            </a:extLst>
          </p:cNvPr>
          <p:cNvSpPr>
            <a:spLocks noGrp="1"/>
          </p:cNvSpPr>
          <p:nvPr>
            <p:ph type="body" idx="1"/>
          </p:nvPr>
        </p:nvSpPr>
        <p:spPr/>
        <p:txBody>
          <a:bodyPr/>
          <a:lstStyle/>
          <a:p>
            <a:pPr marL="0" fontAlgn="ctr"/>
            <a:r>
              <a:rPr lang="de-DE" dirty="0">
                <a:highlight>
                  <a:srgbClr val="FF00FF"/>
                </a:highlight>
              </a:rPr>
              <a:t>[Vorgang des Aufsetzens und Startens der HoloLens wird vom Ausbilder vorgemacht und dabei beschrieben: Beschreibung hier einfügen]</a:t>
            </a:r>
          </a:p>
          <a:p>
            <a:pPr marL="0" fontAlgn="ctr"/>
            <a:r>
              <a:rPr lang="de-DE" dirty="0">
                <a:highlight>
                  <a:srgbClr val="FF00FF"/>
                </a:highlight>
              </a:rPr>
              <a:t>[Programm sowie Anwendung ebenfalls erläutern]</a:t>
            </a:r>
          </a:p>
          <a:p>
            <a:pPr marL="0" indent="0">
              <a:buFont typeface="Arial" panose="020B0604020202020204" pitchFamily="34" charset="0"/>
              <a:buNone/>
            </a:pPr>
            <a:endParaRPr lang="de-DE" dirty="0"/>
          </a:p>
        </p:txBody>
      </p:sp>
      <p:sp>
        <p:nvSpPr>
          <p:cNvPr id="4" name="Fußzeilenplatzhalter 3">
            <a:extLst>
              <a:ext uri="{FF2B5EF4-FFF2-40B4-BE49-F238E27FC236}">
                <a16:creationId xmlns:a16="http://schemas.microsoft.com/office/drawing/2014/main" id="{9BD21040-ED7C-F27A-AAE2-75BA8292F6E4}"/>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74AE2180-5D10-9BDA-7C46-9E626B1C8332}"/>
              </a:ext>
            </a:extLst>
          </p:cNvPr>
          <p:cNvSpPr>
            <a:spLocks noGrp="1"/>
          </p:cNvSpPr>
          <p:nvPr>
            <p:ph type="sldNum" sz="quarter" idx="5"/>
          </p:nvPr>
        </p:nvSpPr>
        <p:spPr/>
        <p:txBody>
          <a:bodyPr/>
          <a:lstStyle/>
          <a:p>
            <a:fld id="{C29E2EEE-6FAC-49E6-99E4-39EFDC209713}" type="slidenum">
              <a:rPr lang="de-DE" smtClean="0"/>
              <a:t>15</a:t>
            </a:fld>
            <a:endParaRPr lang="de-DE"/>
          </a:p>
        </p:txBody>
      </p:sp>
    </p:spTree>
    <p:extLst>
      <p:ext uri="{BB962C8B-B14F-4D97-AF65-F5344CB8AC3E}">
        <p14:creationId xmlns:p14="http://schemas.microsoft.com/office/powerpoint/2010/main" val="1384741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2D627-BD85-7115-5D52-E9482B485CF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08F6487-4C24-A223-A7B5-42ED39E5F85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2F5EF20-F4D4-05B0-5930-B18DDC94F438}"/>
              </a:ext>
            </a:extLst>
          </p:cNvPr>
          <p:cNvSpPr>
            <a:spLocks noGrp="1"/>
          </p:cNvSpPr>
          <p:nvPr>
            <p:ph type="body" idx="1"/>
          </p:nvPr>
        </p:nvSpPr>
        <p:spPr/>
        <p:txBody>
          <a:bodyPr/>
          <a:lstStyle/>
          <a:p>
            <a:pPr marL="171450" indent="-171450" fontAlgn="ctr">
              <a:buFont typeface="Arial" panose="020B0604020202020204" pitchFamily="34" charset="0"/>
              <a:buChar char="•"/>
            </a:pPr>
            <a:r>
              <a:rPr lang="de-DE" dirty="0"/>
              <a:t>Teilnehmer sollen eine Übungssession mit der VR-Brille absolvieren, um zu lernen…</a:t>
            </a:r>
          </a:p>
          <a:p>
            <a:pPr marL="628650" lvl="1" indent="-171450" fontAlgn="ctr">
              <a:buFont typeface="Arial" panose="020B0604020202020204" pitchFamily="34" charset="0"/>
              <a:buChar char="•"/>
            </a:pPr>
            <a:r>
              <a:rPr lang="de-DE" dirty="0"/>
              <a:t>wie man die Brille verwendet </a:t>
            </a:r>
          </a:p>
          <a:p>
            <a:pPr marL="628650" lvl="1" indent="-171450" fontAlgn="ctr">
              <a:buFont typeface="Arial" panose="020B0604020202020204" pitchFamily="34" charset="0"/>
              <a:buChar char="•"/>
            </a:pPr>
            <a:r>
              <a:rPr lang="de-DE" dirty="0"/>
              <a:t>wie das Programm funktioniert</a:t>
            </a:r>
          </a:p>
          <a:p>
            <a:pPr marL="628650" lvl="1" indent="-171450" fontAlgn="ctr">
              <a:buFont typeface="Arial" panose="020B0604020202020204" pitchFamily="34" charset="0"/>
              <a:buChar char="•"/>
            </a:pPr>
            <a:r>
              <a:rPr lang="de-DE" dirty="0"/>
              <a:t>Welche Übungen absolviert werden können</a:t>
            </a:r>
          </a:p>
          <a:p>
            <a:pPr marL="171450" indent="-171450">
              <a:buFont typeface="Arial" panose="020B0604020202020204" pitchFamily="34" charset="0"/>
              <a:buChar char="•"/>
            </a:pPr>
            <a:endParaRPr lang="de-DE" dirty="0"/>
          </a:p>
        </p:txBody>
      </p:sp>
      <p:sp>
        <p:nvSpPr>
          <p:cNvPr id="4" name="Fußzeilenplatzhalter 3">
            <a:extLst>
              <a:ext uri="{FF2B5EF4-FFF2-40B4-BE49-F238E27FC236}">
                <a16:creationId xmlns:a16="http://schemas.microsoft.com/office/drawing/2014/main" id="{570D7754-CFA6-0557-0978-39F53090E215}"/>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A087F9C0-C42C-1F0D-8F87-699D5CE0A9E0}"/>
              </a:ext>
            </a:extLst>
          </p:cNvPr>
          <p:cNvSpPr>
            <a:spLocks noGrp="1"/>
          </p:cNvSpPr>
          <p:nvPr>
            <p:ph type="sldNum" sz="quarter" idx="5"/>
          </p:nvPr>
        </p:nvSpPr>
        <p:spPr/>
        <p:txBody>
          <a:bodyPr/>
          <a:lstStyle/>
          <a:p>
            <a:fld id="{C29E2EEE-6FAC-49E6-99E4-39EFDC209713}" type="slidenum">
              <a:rPr lang="de-DE" smtClean="0"/>
              <a:t>16</a:t>
            </a:fld>
            <a:endParaRPr lang="de-DE"/>
          </a:p>
        </p:txBody>
      </p:sp>
    </p:spTree>
    <p:extLst>
      <p:ext uri="{BB962C8B-B14F-4D97-AF65-F5344CB8AC3E}">
        <p14:creationId xmlns:p14="http://schemas.microsoft.com/office/powerpoint/2010/main" val="1781927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Schauen wir uns zusammenfassend noch einmal an was dieser Workshop uns gebracht hat:</a:t>
            </a:r>
          </a:p>
          <a:p>
            <a:endParaRPr lang="de-DE" dirty="0"/>
          </a:p>
          <a:p>
            <a:r>
              <a:rPr lang="de-DE" dirty="0"/>
              <a:t>Wir haben gelernt:</a:t>
            </a:r>
          </a:p>
          <a:p>
            <a:pPr marL="628650" lvl="1" indent="-171450">
              <a:buFont typeface="Arial" panose="020B0604020202020204" pitchFamily="34" charset="0"/>
              <a:buChar char="•"/>
            </a:pPr>
            <a:r>
              <a:rPr lang="de-DE" dirty="0"/>
              <a:t>Was VR, AR und MR sind</a:t>
            </a:r>
          </a:p>
          <a:p>
            <a:pPr marL="628650" lvl="1" indent="-171450">
              <a:buFont typeface="Arial" panose="020B0604020202020204" pitchFamily="34" charset="0"/>
              <a:buChar char="•"/>
            </a:pPr>
            <a:r>
              <a:rPr lang="de-DE" dirty="0"/>
              <a:t>Was die Nachhaltigkeitsaspekte der Anwendung dieser Technologien sind</a:t>
            </a:r>
          </a:p>
          <a:p>
            <a:pPr marL="628650" lvl="1" indent="-171450">
              <a:buFont typeface="Arial" panose="020B0604020202020204" pitchFamily="34" charset="0"/>
              <a:buChar char="•"/>
            </a:pPr>
            <a:r>
              <a:rPr lang="de-DE" dirty="0"/>
              <a:t>Was eine HoloLens von Microsoft tut und wie sie funktioniert</a:t>
            </a:r>
          </a:p>
          <a:p>
            <a:pPr marL="628650" lvl="1" indent="-171450">
              <a:buFont typeface="Arial" panose="020B0604020202020204" pitchFamily="34" charset="0"/>
              <a:buChar char="•"/>
            </a:pPr>
            <a:r>
              <a:rPr lang="de-DE" dirty="0"/>
              <a:t>Welche Einsatzgebiete sie in unserer Firma hat</a:t>
            </a:r>
          </a:p>
          <a:p>
            <a:pPr marL="171450" indent="-171450">
              <a:buFont typeface="Arial" panose="020B0604020202020204" pitchFamily="34" charset="0"/>
              <a:buChar char="•"/>
            </a:pPr>
            <a:endParaRPr lang="de-DE" dirty="0"/>
          </a:p>
          <a:p>
            <a:pPr marL="0" marR="0" lvl="0" indent="0" algn="l" defTabSz="914400" rtl="0" eaLnBrk="1" fontAlgn="auto" latinLnBrk="0" hangingPunct="1">
              <a:lnSpc>
                <a:spcPct val="90000"/>
              </a:lnSpc>
              <a:spcBef>
                <a:spcPts val="1000"/>
              </a:spcBef>
              <a:spcAft>
                <a:spcPts val="0"/>
              </a:spcAft>
              <a:buClr>
                <a:srgbClr val="92D050"/>
              </a:buClr>
              <a:buSzTx/>
              <a:buFont typeface="Arial" panose="020B0604020202020204" pitchFamily="34" charset="0"/>
              <a:buNone/>
              <a:tabLst/>
              <a:defRPr/>
            </a:pPr>
            <a:r>
              <a:rPr kumimoji="0" lang="de-DE" sz="1200" b="0" i="0" u="none" strike="noStrike" kern="1200" cap="none" spc="0" normalizeH="0" baseline="0" noProof="0" dirty="0">
                <a:ln>
                  <a:noFill/>
                </a:ln>
                <a:solidFill>
                  <a:srgbClr val="FFFFFF"/>
                </a:solidFill>
                <a:effectLst/>
                <a:uLnTx/>
                <a:uFillTx/>
                <a:latin typeface="Arial"/>
                <a:ea typeface="+mn-ea"/>
                <a:cs typeface="+mn-cs"/>
                <a:sym typeface="Wingdings" panose="05000000000000000000" pitchFamily="2" charset="2"/>
              </a:rPr>
              <a:t></a:t>
            </a:r>
            <a:r>
              <a:rPr kumimoji="0" lang="de-DE" sz="1200" b="0" i="0" u="none" strike="noStrike" kern="1200" cap="none" spc="0" normalizeH="0" baseline="0" noProof="0" dirty="0">
                <a:ln>
                  <a:noFill/>
                </a:ln>
                <a:solidFill>
                  <a:srgbClr val="FFFFFF"/>
                </a:solidFill>
                <a:effectLst/>
                <a:uLnTx/>
                <a:uFillTx/>
                <a:latin typeface="Arial"/>
                <a:ea typeface="+mn-ea"/>
                <a:cs typeface="+mn-cs"/>
              </a:rPr>
              <a:t>Habt ihr noch Fragen?</a:t>
            </a:r>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17</a:t>
            </a:fld>
            <a:endParaRPr lang="de-DE"/>
          </a:p>
        </p:txBody>
      </p:sp>
    </p:spTree>
    <p:extLst>
      <p:ext uri="{BB962C8B-B14F-4D97-AF65-F5344CB8AC3E}">
        <p14:creationId xmlns:p14="http://schemas.microsoft.com/office/powerpoint/2010/main" val="153469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Vielen Dank für Ihre Zeit und Aufmerksamkeit. Ich hoffe Sie konnten ein paar neue Informationen mitnehmen.</a:t>
            </a:r>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18</a:t>
            </a:fld>
            <a:endParaRPr lang="de-DE"/>
          </a:p>
        </p:txBody>
      </p:sp>
    </p:spTree>
    <p:extLst>
      <p:ext uri="{BB962C8B-B14F-4D97-AF65-F5344CB8AC3E}">
        <p14:creationId xmlns:p14="http://schemas.microsoft.com/office/powerpoint/2010/main" val="4057859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2</a:t>
            </a:fld>
            <a:endParaRPr lang="de-DE"/>
          </a:p>
        </p:txBody>
      </p:sp>
    </p:spTree>
    <p:extLst>
      <p:ext uri="{BB962C8B-B14F-4D97-AF65-F5344CB8AC3E}">
        <p14:creationId xmlns:p14="http://schemas.microsoft.com/office/powerpoint/2010/main" val="3721479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3</a:t>
            </a:fld>
            <a:endParaRPr lang="de-DE"/>
          </a:p>
        </p:txBody>
      </p:sp>
    </p:spTree>
    <p:extLst>
      <p:ext uri="{BB962C8B-B14F-4D97-AF65-F5344CB8AC3E}">
        <p14:creationId xmlns:p14="http://schemas.microsoft.com/office/powerpoint/2010/main" val="781960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Unsere Agenda schaut wie folgt aus:</a:t>
            </a:r>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4</a:t>
            </a:fld>
            <a:endParaRPr lang="de-DE"/>
          </a:p>
        </p:txBody>
      </p:sp>
    </p:spTree>
    <p:extLst>
      <p:ext uri="{BB962C8B-B14F-4D97-AF65-F5344CB8AC3E}">
        <p14:creationId xmlns:p14="http://schemas.microsoft.com/office/powerpoint/2010/main" val="354167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a:t>Diese Fragen könnt ihr nach diesem Modul beantworten:</a:t>
            </a:r>
          </a:p>
          <a:p>
            <a:pPr marL="171450" indent="-171450">
              <a:buFont typeface="Arial" panose="020B0604020202020204" pitchFamily="34" charset="0"/>
              <a:buChar char="•"/>
            </a:pPr>
            <a:r>
              <a:rPr lang="de-DE" dirty="0"/>
              <a:t>Was ist VR? </a:t>
            </a:r>
          </a:p>
          <a:p>
            <a:pPr marL="171450" indent="-171450">
              <a:buFont typeface="Arial" panose="020B0604020202020204" pitchFamily="34" charset="0"/>
              <a:buChar char="•"/>
            </a:pPr>
            <a:r>
              <a:rPr lang="de-DE" dirty="0"/>
              <a:t>Was ist AR? </a:t>
            </a:r>
          </a:p>
          <a:p>
            <a:pPr marL="171450" indent="-171450">
              <a:buFont typeface="Arial" panose="020B0604020202020204" pitchFamily="34" charset="0"/>
              <a:buChar char="•"/>
            </a:pPr>
            <a:r>
              <a:rPr lang="de-DE" dirty="0"/>
              <a:t>Was ist MR?</a:t>
            </a:r>
          </a:p>
          <a:p>
            <a:pPr marL="171450" indent="-171450">
              <a:buFont typeface="Arial" panose="020B0604020202020204" pitchFamily="34" charset="0"/>
              <a:buChar char="•"/>
            </a:pPr>
            <a:r>
              <a:rPr lang="de-DE" dirty="0"/>
              <a:t>Welche Technologien werden hier eingesetzt?</a:t>
            </a:r>
          </a:p>
          <a:p>
            <a:pPr marL="171450" indent="-171450">
              <a:buFont typeface="Arial" panose="020B0604020202020204" pitchFamily="34" charset="0"/>
              <a:buChar char="•"/>
            </a:pPr>
            <a:r>
              <a:rPr lang="de-DE" dirty="0"/>
              <a:t>Wie funktioniert der Umgang mit Umgang mit VR/AR-Technologien?</a:t>
            </a:r>
          </a:p>
          <a:p>
            <a:pPr marL="628650" lvl="1" indent="-171450">
              <a:buFont typeface="Arial" panose="020B0604020202020204" pitchFamily="34" charset="0"/>
              <a:buChar char="•"/>
            </a:pPr>
            <a:r>
              <a:rPr lang="de-DE" dirty="0"/>
              <a:t>Wie funktioniert die HoloLens von Microsoft?</a:t>
            </a:r>
          </a:p>
          <a:p>
            <a:pPr marL="628650" lvl="1" indent="-171450">
              <a:buFont typeface="Arial" panose="020B0604020202020204" pitchFamily="34" charset="0"/>
              <a:buChar char="•"/>
            </a:pPr>
            <a:r>
              <a:rPr lang="de-DE" dirty="0"/>
              <a:t>Wie funktioniert die Inbetriebnahme von Maschinen mit VR?</a:t>
            </a:r>
          </a:p>
          <a:p>
            <a:pPr marL="628650" lvl="1" indent="-171450">
              <a:buFont typeface="Arial" panose="020B0604020202020204" pitchFamily="34" charset="0"/>
              <a:buChar char="•"/>
            </a:pPr>
            <a:r>
              <a:rPr lang="de-DE" dirty="0"/>
              <a:t>Wie sehen die Montageabläufe in der VR-Umgebung aus?</a:t>
            </a:r>
          </a:p>
          <a:p>
            <a:endParaRPr lang="de-DE" dirty="0"/>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5</a:t>
            </a:fld>
            <a:endParaRPr lang="de-DE"/>
          </a:p>
        </p:txBody>
      </p:sp>
    </p:spTree>
    <p:extLst>
      <p:ext uri="{BB962C8B-B14F-4D97-AF65-F5344CB8AC3E}">
        <p14:creationId xmlns:p14="http://schemas.microsoft.com/office/powerpoint/2010/main" val="4203532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fontAlgn="ctr">
              <a:buFont typeface="Arial" panose="020B0604020202020204" pitchFamily="34" charset="0"/>
              <a:buChar char="•"/>
            </a:pPr>
            <a:r>
              <a:rPr lang="de-DE" dirty="0"/>
              <a:t>VR=Virtual Reality</a:t>
            </a:r>
          </a:p>
          <a:p>
            <a:pPr marL="628650" lvl="1" indent="-171450" fontAlgn="ctr">
              <a:buFont typeface="Arial" panose="020B0604020202020204" pitchFamily="34" charset="0"/>
              <a:buChar char="•"/>
            </a:pPr>
            <a:r>
              <a:rPr lang="de-DE" dirty="0"/>
              <a:t>Eine computergenerierte Umgebung (reale oder fiktive Umgebung erzeugen)</a:t>
            </a:r>
          </a:p>
          <a:p>
            <a:pPr marL="628650" lvl="1" indent="-171450" fontAlgn="ctr">
              <a:buFont typeface="Arial" panose="020B0604020202020204" pitchFamily="34" charset="0"/>
              <a:buChar char="•"/>
            </a:pPr>
            <a:r>
              <a:rPr lang="de-DE" dirty="0"/>
              <a:t>Interagieren mit der virtuellen Realität mittels VR-Headset (Bewegen und Umsehen, Objekte greifen und verschieben, drehen oder bearbeiten usw. in dieser Umgebung möglich)</a:t>
            </a:r>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6</a:t>
            </a:fld>
            <a:endParaRPr lang="de-DE"/>
          </a:p>
        </p:txBody>
      </p:sp>
    </p:spTree>
    <p:extLst>
      <p:ext uri="{BB962C8B-B14F-4D97-AF65-F5344CB8AC3E}">
        <p14:creationId xmlns:p14="http://schemas.microsoft.com/office/powerpoint/2010/main" val="1826879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2F1E5-10B9-4441-9061-9C98E49794D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4A704AA-2C12-CA30-3C70-E152063DBD1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8A3FC99-2D22-1DE4-1075-89A8814131A1}"/>
              </a:ext>
            </a:extLst>
          </p:cNvPr>
          <p:cNvSpPr>
            <a:spLocks noGrp="1"/>
          </p:cNvSpPr>
          <p:nvPr>
            <p:ph type="body" idx="1"/>
          </p:nvPr>
        </p:nvSpPr>
        <p:spPr/>
        <p:txBody>
          <a:bodyPr/>
          <a:lstStyle/>
          <a:p>
            <a:pPr marL="171450" indent="-171450">
              <a:buFont typeface="Arial" panose="020B0604020202020204" pitchFamily="34" charset="0"/>
              <a:buChar char="•"/>
            </a:pPr>
            <a:endParaRPr lang="de-DE" dirty="0"/>
          </a:p>
          <a:p>
            <a:pPr marL="0" indent="0">
              <a:buFont typeface="Arial" panose="020B0604020202020204" pitchFamily="34" charset="0"/>
              <a:buNone/>
            </a:pPr>
            <a:r>
              <a:rPr lang="de-DE" dirty="0"/>
              <a:t>Beispielhaft könnte erläutert werden während des Videos:</a:t>
            </a:r>
          </a:p>
          <a:p>
            <a:pPr marL="171450" indent="-171450">
              <a:buFont typeface="Arial" panose="020B0604020202020204" pitchFamily="34" charset="0"/>
              <a:buChar char="•"/>
            </a:pPr>
            <a:r>
              <a:rPr lang="de-DE" dirty="0"/>
              <a:t>„Wie an diesem Beispiel zu sehen ist die gesamte Umgebung virtuell dargestellt</a:t>
            </a:r>
          </a:p>
          <a:p>
            <a:pPr marL="171450" indent="-171450">
              <a:buFont typeface="Arial" panose="020B0604020202020204" pitchFamily="34" charset="0"/>
              <a:buChar char="•"/>
            </a:pPr>
            <a:r>
              <a:rPr lang="de-DE" dirty="0"/>
              <a:t>Die Person, die das Programm ausführt kann mit der virtuellen Umgebung interagieren und die Arbeitsschritte ausführen</a:t>
            </a:r>
          </a:p>
          <a:p>
            <a:pPr marL="171450" indent="-171450">
              <a:buFont typeface="Arial" panose="020B0604020202020204" pitchFamily="34" charset="0"/>
              <a:buChar char="•"/>
            </a:pPr>
            <a:r>
              <a:rPr lang="de-DE" dirty="0"/>
              <a:t>Zu den Arbeitsschritten können verschiedene Informationen und Hilfen bei Bedarf eingeblendet werden“</a:t>
            </a:r>
          </a:p>
        </p:txBody>
      </p:sp>
      <p:sp>
        <p:nvSpPr>
          <p:cNvPr id="4" name="Fußzeilenplatzhalter 3">
            <a:extLst>
              <a:ext uri="{FF2B5EF4-FFF2-40B4-BE49-F238E27FC236}">
                <a16:creationId xmlns:a16="http://schemas.microsoft.com/office/drawing/2014/main" id="{EFC31D06-B113-8397-B331-272E418BCD1F}"/>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DAFAF7D8-C08E-3AB2-660E-B45C62F14CCB}"/>
              </a:ext>
            </a:extLst>
          </p:cNvPr>
          <p:cNvSpPr>
            <a:spLocks noGrp="1"/>
          </p:cNvSpPr>
          <p:nvPr>
            <p:ph type="sldNum" sz="quarter" idx="5"/>
          </p:nvPr>
        </p:nvSpPr>
        <p:spPr/>
        <p:txBody>
          <a:bodyPr/>
          <a:lstStyle/>
          <a:p>
            <a:fld id="{C29E2EEE-6FAC-49E6-99E4-39EFDC209713}" type="slidenum">
              <a:rPr lang="de-DE" smtClean="0"/>
              <a:t>7</a:t>
            </a:fld>
            <a:endParaRPr lang="de-DE"/>
          </a:p>
        </p:txBody>
      </p:sp>
    </p:spTree>
    <p:extLst>
      <p:ext uri="{BB962C8B-B14F-4D97-AF65-F5344CB8AC3E}">
        <p14:creationId xmlns:p14="http://schemas.microsoft.com/office/powerpoint/2010/main" val="1610102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5595D-8786-50BA-E57C-12F5CB32826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EA61B14-20B2-CA40-6437-34F82BC84AE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8BAB955-FE88-5E69-0ADC-7EF28E2A5095}"/>
              </a:ext>
            </a:extLst>
          </p:cNvPr>
          <p:cNvSpPr>
            <a:spLocks noGrp="1"/>
          </p:cNvSpPr>
          <p:nvPr>
            <p:ph type="body" idx="1"/>
          </p:nvPr>
        </p:nvSpPr>
        <p:spPr/>
        <p:txBody>
          <a:bodyPr/>
          <a:lstStyle/>
          <a:p>
            <a:pPr marL="171450" indent="-171450" fontAlgn="ctr">
              <a:buFont typeface="Arial" panose="020B0604020202020204" pitchFamily="34" charset="0"/>
              <a:buChar char="•"/>
            </a:pPr>
            <a:r>
              <a:rPr lang="de-DE" dirty="0"/>
              <a:t>AR=</a:t>
            </a:r>
            <a:r>
              <a:rPr lang="de-DE" dirty="0" err="1"/>
              <a:t>Augmented</a:t>
            </a:r>
            <a:r>
              <a:rPr lang="de-DE" dirty="0"/>
              <a:t> Reality (deutsch: Erweiterte Realität)</a:t>
            </a:r>
          </a:p>
          <a:p>
            <a:pPr marL="628650" lvl="1" indent="-171450" fontAlgn="ctr">
              <a:buFont typeface="Arial" panose="020B0604020202020204" pitchFamily="34" charset="0"/>
              <a:buChar char="•"/>
            </a:pPr>
            <a:r>
              <a:rPr lang="de-DE" dirty="0"/>
              <a:t>Reale Welt mit digitalen Elementen erweitert (z.B. Informationen eingeblendet)</a:t>
            </a:r>
          </a:p>
          <a:p>
            <a:pPr marL="628650" lvl="1" indent="-171450" fontAlgn="ctr">
              <a:buFont typeface="Arial" panose="020B0604020202020204" pitchFamily="34" charset="0"/>
              <a:buChar char="•"/>
            </a:pPr>
            <a:r>
              <a:rPr lang="de-DE" dirty="0"/>
              <a:t>Über Smartphones oder spezielle Brillen anwenden</a:t>
            </a:r>
          </a:p>
          <a:p>
            <a:pPr marL="628650" lvl="1" indent="-171450" fontAlgn="ctr">
              <a:buFont typeface="Arial" panose="020B0604020202020204" pitchFamily="34" charset="0"/>
              <a:buChar char="•"/>
            </a:pPr>
            <a:r>
              <a:rPr lang="de-DE" dirty="0"/>
              <a:t>Ermöglicht Interaktion mit digitalen Objekten in realer Welt</a:t>
            </a:r>
          </a:p>
          <a:p>
            <a:pPr marL="628650" lvl="1" indent="-171450" fontAlgn="ctr">
              <a:buFont typeface="Arial" panose="020B0604020202020204" pitchFamily="34" charset="0"/>
              <a:buChar char="•"/>
            </a:pPr>
            <a:r>
              <a:rPr lang="de-DE" dirty="0"/>
              <a:t>Ziel: reale Umgebung wahrnehmen und erweitern (auch zu verbessern)</a:t>
            </a:r>
          </a:p>
        </p:txBody>
      </p:sp>
      <p:sp>
        <p:nvSpPr>
          <p:cNvPr id="4" name="Fußzeilenplatzhalter 3">
            <a:extLst>
              <a:ext uri="{FF2B5EF4-FFF2-40B4-BE49-F238E27FC236}">
                <a16:creationId xmlns:a16="http://schemas.microsoft.com/office/drawing/2014/main" id="{41917B1E-32E3-2069-D188-BBE1FF4C10BD}"/>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83C003C8-5872-AFCA-A46E-C378761CE83E}"/>
              </a:ext>
            </a:extLst>
          </p:cNvPr>
          <p:cNvSpPr>
            <a:spLocks noGrp="1"/>
          </p:cNvSpPr>
          <p:nvPr>
            <p:ph type="sldNum" sz="quarter" idx="5"/>
          </p:nvPr>
        </p:nvSpPr>
        <p:spPr/>
        <p:txBody>
          <a:bodyPr/>
          <a:lstStyle/>
          <a:p>
            <a:fld id="{C29E2EEE-6FAC-49E6-99E4-39EFDC209713}" type="slidenum">
              <a:rPr lang="de-DE" smtClean="0"/>
              <a:t>8</a:t>
            </a:fld>
            <a:endParaRPr lang="de-DE"/>
          </a:p>
        </p:txBody>
      </p:sp>
    </p:spTree>
    <p:extLst>
      <p:ext uri="{BB962C8B-B14F-4D97-AF65-F5344CB8AC3E}">
        <p14:creationId xmlns:p14="http://schemas.microsoft.com/office/powerpoint/2010/main" val="704203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27D0D-EAEF-8487-18A6-EC0038F4825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409114F-76A2-F07E-6745-48691634775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4DDD117-C7D1-FE2D-6C18-92C574902F42}"/>
              </a:ext>
            </a:extLst>
          </p:cNvPr>
          <p:cNvSpPr>
            <a:spLocks noGrp="1"/>
          </p:cNvSpPr>
          <p:nvPr>
            <p:ph type="body" idx="1"/>
          </p:nvPr>
        </p:nvSpPr>
        <p:spPr/>
        <p:txBody>
          <a:bodyPr/>
          <a:lstStyle/>
          <a:p>
            <a:pPr marL="171450" indent="-171450">
              <a:buFont typeface="Arial" panose="020B0604020202020204" pitchFamily="34" charset="0"/>
              <a:buChar char="•"/>
            </a:pPr>
            <a:r>
              <a:rPr lang="de-DE" dirty="0"/>
              <a:t>Beispielvideo erläutern</a:t>
            </a:r>
          </a:p>
        </p:txBody>
      </p:sp>
      <p:sp>
        <p:nvSpPr>
          <p:cNvPr id="4" name="Fußzeilenplatzhalter 3">
            <a:extLst>
              <a:ext uri="{FF2B5EF4-FFF2-40B4-BE49-F238E27FC236}">
                <a16:creationId xmlns:a16="http://schemas.microsoft.com/office/drawing/2014/main" id="{F28541F7-8594-29EC-0343-F3BCB26DAC27}"/>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3788E106-AAB0-8CBE-7960-C881751B6DDE}"/>
              </a:ext>
            </a:extLst>
          </p:cNvPr>
          <p:cNvSpPr>
            <a:spLocks noGrp="1"/>
          </p:cNvSpPr>
          <p:nvPr>
            <p:ph type="sldNum" sz="quarter" idx="5"/>
          </p:nvPr>
        </p:nvSpPr>
        <p:spPr/>
        <p:txBody>
          <a:bodyPr/>
          <a:lstStyle/>
          <a:p>
            <a:fld id="{C29E2EEE-6FAC-49E6-99E4-39EFDC209713}" type="slidenum">
              <a:rPr lang="de-DE" smtClean="0"/>
              <a:t>9</a:t>
            </a:fld>
            <a:endParaRPr lang="de-DE"/>
          </a:p>
        </p:txBody>
      </p:sp>
    </p:spTree>
    <p:extLst>
      <p:ext uri="{BB962C8B-B14F-4D97-AF65-F5344CB8AC3E}">
        <p14:creationId xmlns:p14="http://schemas.microsoft.com/office/powerpoint/2010/main" val="4074670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blatt">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D914630-E206-64DB-FDF0-406A9024BBF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13391"/>
          <a:stretch/>
        </p:blipFill>
        <p:spPr bwMode="auto">
          <a:xfrm>
            <a:off x="2292573" y="0"/>
            <a:ext cx="9899427"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Flussdiagramm: Verzögerung 6">
            <a:extLst>
              <a:ext uri="{FF2B5EF4-FFF2-40B4-BE49-F238E27FC236}">
                <a16:creationId xmlns:a16="http://schemas.microsoft.com/office/drawing/2014/main" id="{67AEA439-D1CE-8696-50AF-C599BDAF7B00}"/>
              </a:ext>
            </a:extLst>
          </p:cNvPr>
          <p:cNvSpPr/>
          <p:nvPr userDrawn="1"/>
        </p:nvSpPr>
        <p:spPr bwMode="gray">
          <a:xfrm>
            <a:off x="0" y="0"/>
            <a:ext cx="5417040" cy="6858000"/>
          </a:xfrm>
          <a:prstGeom prst="flowChartDelay">
            <a:avLst/>
          </a:prstGeom>
          <a:solidFill>
            <a:srgbClr val="003B7C"/>
          </a:solidFill>
          <a:ln w="12700" cap="flat" cmpd="sng" algn="ctr">
            <a:noFill/>
            <a:prstDash val="solid"/>
            <a:miter lim="800000"/>
          </a:ln>
          <a:effectLst/>
        </p:spPr>
        <p:txBody>
          <a:bodyPr wrap="square" rtlCol="0" anchor="ctr">
            <a:noAutofit/>
          </a:bodyPr>
          <a:lstStyle/>
          <a:p>
            <a:pPr algn="ctr">
              <a:defRPr/>
            </a:pPr>
            <a:endParaRPr lang="en-US" kern="0" dirty="0">
              <a:solidFill>
                <a:srgbClr val="FFFFFF"/>
              </a:solidFill>
              <a:latin typeface="Arial" panose="020B0604020202020204"/>
              <a:cs typeface="Arial"/>
            </a:endParaRPr>
          </a:p>
        </p:txBody>
      </p:sp>
      <p:sp>
        <p:nvSpPr>
          <p:cNvPr id="26" name="Footer Placeholder 4">
            <a:extLst>
              <a:ext uri="{FF2B5EF4-FFF2-40B4-BE49-F238E27FC236}">
                <a16:creationId xmlns:a16="http://schemas.microsoft.com/office/drawing/2014/main" id="{4AA5BFE9-BAB4-93DA-8DC1-B6B030ABA40F}"/>
              </a:ext>
            </a:extLst>
          </p:cNvPr>
          <p:cNvSpPr txBox="1">
            <a:spLocks/>
          </p:cNvSpPr>
          <p:nvPr userDrawn="1"/>
        </p:nvSpPr>
        <p:spPr bwMode="gray">
          <a:xfrm>
            <a:off x="974672" y="6617933"/>
            <a:ext cx="8640000" cy="108000"/>
          </a:xfrm>
          <a:prstGeom prst="rect">
            <a:avLst/>
          </a:prstGeom>
        </p:spPr>
        <p:txBody>
          <a:bodyPr vert="horz" lIns="0" tIns="0" rIns="0" bIns="0" rtlCol="0" anchor="ctr"/>
          <a:lstStyle>
            <a:defPPr>
              <a:defRPr lang="de-DE"/>
            </a:defPPr>
            <a:lvl1pPr marL="0" marR="0" indent="0" algn="l" defTabSz="914400" rtl="0" eaLnBrk="1" fontAlgn="auto" latinLnBrk="0" hangingPunct="1">
              <a:lnSpc>
                <a:spcPct val="100000"/>
              </a:lnSpc>
              <a:spcBef>
                <a:spcPts val="0"/>
              </a:spcBef>
              <a:spcAft>
                <a:spcPts val="0"/>
              </a:spcAft>
              <a:buClrTx/>
              <a:buSzTx/>
              <a:buFontTx/>
              <a:buNone/>
              <a:tabLst/>
              <a:defRPr sz="700" kern="1200">
                <a:noFill/>
                <a:latin typeface="+mn-lt"/>
                <a:ea typeface="+mn-ea"/>
                <a:cs typeface="+mn-cs"/>
              </a:defRPr>
            </a:lvl1pPr>
            <a:lvl2pPr marL="457200" algn="l" defTabSz="914400" rtl="0" eaLnBrk="1" latinLnBrk="0" hangingPunct="1">
              <a:defRPr sz="1800" kern="1200">
                <a:noFill/>
                <a:latin typeface="+mn-lt"/>
                <a:ea typeface="+mn-ea"/>
                <a:cs typeface="+mn-cs"/>
              </a:defRPr>
            </a:lvl2pPr>
            <a:lvl3pPr marL="914400" algn="l" defTabSz="914400" rtl="0" eaLnBrk="1" latinLnBrk="0" hangingPunct="1">
              <a:defRPr sz="1800" kern="1200">
                <a:noFill/>
                <a:latin typeface="+mn-lt"/>
                <a:ea typeface="+mn-ea"/>
                <a:cs typeface="+mn-cs"/>
              </a:defRPr>
            </a:lvl3pPr>
            <a:lvl4pPr marL="1371600" algn="l" defTabSz="914400" rtl="0" eaLnBrk="1" latinLnBrk="0" hangingPunct="1">
              <a:defRPr sz="1800" kern="1200">
                <a:noFill/>
                <a:latin typeface="+mn-lt"/>
                <a:ea typeface="+mn-ea"/>
                <a:cs typeface="+mn-cs"/>
              </a:defRPr>
            </a:lvl4pPr>
            <a:lvl5pPr marL="1828800" algn="l" defTabSz="914400" rtl="0" eaLnBrk="1" latinLnBrk="0" hangingPunct="1">
              <a:defRPr sz="1800" kern="1200">
                <a:noFill/>
                <a:latin typeface="+mn-lt"/>
                <a:ea typeface="+mn-ea"/>
                <a:cs typeface="+mn-cs"/>
              </a:defRPr>
            </a:lvl5pPr>
            <a:lvl6pPr marL="2286000" algn="l" defTabSz="914400" rtl="0" eaLnBrk="1" latinLnBrk="0" hangingPunct="1">
              <a:defRPr sz="1800" kern="1200">
                <a:noFill/>
                <a:latin typeface="+mn-lt"/>
                <a:ea typeface="+mn-ea"/>
                <a:cs typeface="+mn-cs"/>
              </a:defRPr>
            </a:lvl6pPr>
            <a:lvl7pPr marL="2743200" algn="l" defTabSz="914400" rtl="0" eaLnBrk="1" latinLnBrk="0" hangingPunct="1">
              <a:defRPr sz="1800" kern="1200">
                <a:noFill/>
                <a:latin typeface="+mn-lt"/>
                <a:ea typeface="+mn-ea"/>
                <a:cs typeface="+mn-cs"/>
              </a:defRPr>
            </a:lvl7pPr>
            <a:lvl8pPr marL="3200400" algn="l" defTabSz="914400" rtl="0" eaLnBrk="1" latinLnBrk="0" hangingPunct="1">
              <a:defRPr sz="1800" kern="1200">
                <a:noFill/>
                <a:latin typeface="+mn-lt"/>
                <a:ea typeface="+mn-ea"/>
                <a:cs typeface="+mn-cs"/>
              </a:defRPr>
            </a:lvl8pPr>
            <a:lvl9pPr marL="3657600" algn="l" defTabSz="914400" rtl="0" eaLnBrk="1" latinLnBrk="0" hangingPunct="1">
              <a:defRPr sz="1800" kern="1200">
                <a:noFill/>
                <a:latin typeface="+mn-lt"/>
                <a:ea typeface="+mn-ea"/>
                <a:cs typeface="+mn-cs"/>
              </a:defRPr>
            </a:lvl9pPr>
          </a:lstStyle>
          <a:p>
            <a:r>
              <a:rPr lang="en-US" dirty="0">
                <a:latin typeface="Arial"/>
                <a:cs typeface="Arial"/>
              </a:rPr>
              <a:t>XXX</a:t>
            </a:r>
          </a:p>
        </p:txBody>
      </p:sp>
      <p:sp>
        <p:nvSpPr>
          <p:cNvPr id="29" name="Date Placeholder 3">
            <a:extLst>
              <a:ext uri="{FF2B5EF4-FFF2-40B4-BE49-F238E27FC236}">
                <a16:creationId xmlns:a16="http://schemas.microsoft.com/office/drawing/2014/main" id="{E63E7786-C120-9B21-7602-2BBB2F79FCC1}"/>
              </a:ext>
            </a:extLst>
          </p:cNvPr>
          <p:cNvSpPr txBox="1">
            <a:spLocks/>
          </p:cNvSpPr>
          <p:nvPr userDrawn="1"/>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fld id="{8E91F6B7-D9DD-40B9-8E0F-7B4E75E5DBFB}" type="datetime1">
              <a:rPr lang="en-US" smtClean="0">
                <a:latin typeface="Arial"/>
                <a:cs typeface="Arial"/>
              </a:rPr>
              <a:pPr/>
              <a:t>4/4/2025</a:t>
            </a:fld>
            <a:endParaRPr lang="en-US" dirty="0">
              <a:latin typeface="Arial"/>
              <a:cs typeface="Arial"/>
            </a:endParaRPr>
          </a:p>
        </p:txBody>
      </p:sp>
      <p:sp>
        <p:nvSpPr>
          <p:cNvPr id="14" name="Subtitle 2">
            <a:extLst>
              <a:ext uri="{FF2B5EF4-FFF2-40B4-BE49-F238E27FC236}">
                <a16:creationId xmlns:a16="http://schemas.microsoft.com/office/drawing/2014/main" id="{370B22B3-3431-0F6D-EE8C-931AC1CA1421}"/>
              </a:ext>
            </a:extLst>
          </p:cNvPr>
          <p:cNvSpPr txBox="1">
            <a:spLocks/>
          </p:cNvSpPr>
          <p:nvPr userDrawn="1"/>
        </p:nvSpPr>
        <p:spPr bwMode="black">
          <a:xfrm>
            <a:off x="230093" y="1909774"/>
            <a:ext cx="4320000" cy="592952"/>
          </a:xfrm>
          <a:prstGeom prst="rect">
            <a:avLst/>
          </a:prstGeom>
        </p:spPr>
        <p:txBody>
          <a:bodyPr vert="horz" lIns="0" tIns="0" rIns="0" bIns="0" rtlCol="0" anchor="b">
            <a:normAutofit/>
          </a:bodyPr>
          <a:lstStyle>
            <a:lvl1pPr marL="0" indent="0" algn="l" defTabSz="914400" rtl="0" eaLnBrk="1" latinLnBrk="0" hangingPunct="1">
              <a:spcBef>
                <a:spcPts val="1200"/>
              </a:spcBef>
              <a:spcAft>
                <a:spcPts val="600"/>
              </a:spcAft>
              <a:buFont typeface="Arial" panose="020B0604020202020204" pitchFamily="34" charset="0"/>
              <a:buNone/>
              <a:defRPr sz="2000" kern="1200">
                <a:solidFill>
                  <a:schemeClr val="bg1"/>
                </a:solidFill>
                <a:latin typeface="+mn-lt"/>
                <a:ea typeface="+mn-ea"/>
                <a:cs typeface="+mn-cs"/>
              </a:defRPr>
            </a:lvl1pPr>
            <a:lvl2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2pPr>
            <a:lvl3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3pPr>
            <a:lvl4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4pPr>
            <a:lvl5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5pPr>
            <a:lvl6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6pPr>
            <a:lvl7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7pPr>
            <a:lvl8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8pPr>
            <a:lvl9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de-DE" sz="1800" b="0" i="0" u="none" strike="noStrike" kern="1200" cap="none" spc="0" normalizeH="0" baseline="0" noProof="0" dirty="0">
                <a:ln>
                  <a:noFill/>
                </a:ln>
                <a:solidFill>
                  <a:srgbClr val="FFFFFF"/>
                </a:solidFill>
                <a:effectLst/>
                <a:uLnTx/>
                <a:uFillTx/>
                <a:latin typeface="Arial"/>
                <a:cs typeface="Arial"/>
              </a:rPr>
              <a:t> Workshop zum Thema:</a:t>
            </a:r>
            <a:endParaRPr kumimoji="0" lang="en-US" sz="1800" b="0" i="0" u="none" strike="noStrike" kern="1200" cap="none" spc="0" normalizeH="0" baseline="0" noProof="0" dirty="0">
              <a:ln>
                <a:noFill/>
              </a:ln>
              <a:solidFill>
                <a:srgbClr val="FFFFFF"/>
              </a:solidFill>
              <a:effectLst/>
              <a:uLnTx/>
              <a:uFillTx/>
              <a:latin typeface="Arial"/>
              <a:cs typeface="Arial"/>
            </a:endParaRPr>
          </a:p>
        </p:txBody>
      </p:sp>
      <p:sp>
        <p:nvSpPr>
          <p:cNvPr id="3" name="Textplatzhalter 2">
            <a:extLst>
              <a:ext uri="{FF2B5EF4-FFF2-40B4-BE49-F238E27FC236}">
                <a16:creationId xmlns:a16="http://schemas.microsoft.com/office/drawing/2014/main" id="{8DF86FEF-46AA-2AFC-D43B-733619AC92C2}"/>
              </a:ext>
            </a:extLst>
          </p:cNvPr>
          <p:cNvSpPr>
            <a:spLocks noGrp="1"/>
          </p:cNvSpPr>
          <p:nvPr>
            <p:ph type="body" sz="quarter" idx="12" hasCustomPrompt="1"/>
          </p:nvPr>
        </p:nvSpPr>
        <p:spPr>
          <a:xfrm>
            <a:off x="229775" y="2569369"/>
            <a:ext cx="5019957" cy="1719262"/>
          </a:xfrm>
          <a:prstGeom prst="rect">
            <a:avLst/>
          </a:prstGeom>
        </p:spPr>
        <p:txBody>
          <a:bodyPr anchor="ctr"/>
          <a:lstStyle>
            <a:lvl1pPr marL="0" indent="0">
              <a:buNone/>
              <a:defRPr sz="3000">
                <a:solidFill>
                  <a:srgbClr val="92D050"/>
                </a:solidFill>
              </a:defRPr>
            </a:lvl1pPr>
          </a:lstStyle>
          <a:p>
            <a:pPr lvl="0"/>
            <a:r>
              <a:rPr lang="de-DE" sz="3000" dirty="0"/>
              <a:t>[Thema]</a:t>
            </a:r>
            <a:endParaRPr lang="de-DE" dirty="0"/>
          </a:p>
        </p:txBody>
      </p:sp>
      <p:sp>
        <p:nvSpPr>
          <p:cNvPr id="5" name="Textplatzhalter 4">
            <a:extLst>
              <a:ext uri="{FF2B5EF4-FFF2-40B4-BE49-F238E27FC236}">
                <a16:creationId xmlns:a16="http://schemas.microsoft.com/office/drawing/2014/main" id="{772534C0-2113-66F8-7F6D-67E8F25A1B0B}"/>
              </a:ext>
            </a:extLst>
          </p:cNvPr>
          <p:cNvSpPr>
            <a:spLocks noGrp="1"/>
          </p:cNvSpPr>
          <p:nvPr>
            <p:ph type="body" sz="quarter" idx="13" hasCustomPrompt="1"/>
          </p:nvPr>
        </p:nvSpPr>
        <p:spPr>
          <a:xfrm>
            <a:off x="229776" y="5500500"/>
            <a:ext cx="4320000" cy="397230"/>
          </a:xfrm>
          <a:prstGeom prst="rect">
            <a:avLst/>
          </a:prstGeom>
        </p:spPr>
        <p:txBody>
          <a:bodyPr/>
          <a:lstStyle>
            <a:lvl1pPr marL="0" indent="0">
              <a:buNone/>
              <a:defRPr sz="1800">
                <a:solidFill>
                  <a:schemeClr val="bg1"/>
                </a:solidFill>
              </a:defRPr>
            </a:lvl1pPr>
          </a:lstStyle>
          <a:p>
            <a:pPr lvl="0"/>
            <a:r>
              <a:rPr lang="de-DE" sz="1800" dirty="0"/>
              <a:t>X</a:t>
            </a:r>
            <a:endParaRPr lang="de-DE" dirty="0"/>
          </a:p>
        </p:txBody>
      </p:sp>
      <p:sp>
        <p:nvSpPr>
          <p:cNvPr id="6" name="Subtitle 2">
            <a:extLst>
              <a:ext uri="{FF2B5EF4-FFF2-40B4-BE49-F238E27FC236}">
                <a16:creationId xmlns:a16="http://schemas.microsoft.com/office/drawing/2014/main" id="{AC289934-83D1-27E3-87FE-BFE7D174C28A}"/>
              </a:ext>
            </a:extLst>
          </p:cNvPr>
          <p:cNvSpPr txBox="1">
            <a:spLocks/>
          </p:cNvSpPr>
          <p:nvPr userDrawn="1"/>
        </p:nvSpPr>
        <p:spPr bwMode="black">
          <a:xfrm>
            <a:off x="229775" y="5116530"/>
            <a:ext cx="4320000" cy="363120"/>
          </a:xfrm>
          <a:prstGeom prst="rect">
            <a:avLst/>
          </a:prstGeom>
        </p:spPr>
        <p:txBody>
          <a:bodyPr vert="horz" lIns="0" tIns="0" rIns="0" bIns="0" rtlCol="0" anchor="b">
            <a:normAutofit/>
          </a:bodyPr>
          <a:lstStyle>
            <a:lvl1pPr marL="0" indent="0" algn="l" defTabSz="914400" rtl="0" eaLnBrk="1" latinLnBrk="0" hangingPunct="1">
              <a:spcBef>
                <a:spcPts val="1200"/>
              </a:spcBef>
              <a:spcAft>
                <a:spcPts val="600"/>
              </a:spcAft>
              <a:buFont typeface="Arial" panose="020B0604020202020204" pitchFamily="34" charset="0"/>
              <a:buNone/>
              <a:defRPr sz="2000" kern="1200">
                <a:solidFill>
                  <a:schemeClr val="bg1"/>
                </a:solidFill>
                <a:latin typeface="+mn-lt"/>
                <a:ea typeface="+mn-ea"/>
                <a:cs typeface="+mn-cs"/>
              </a:defRPr>
            </a:lvl1pPr>
            <a:lvl2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2pPr>
            <a:lvl3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3pPr>
            <a:lvl4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4pPr>
            <a:lvl5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5pPr>
            <a:lvl6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6pPr>
            <a:lvl7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7pPr>
            <a:lvl8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8pPr>
            <a:lvl9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sz="1800" dirty="0"/>
              <a:t> Gehalten von</a:t>
            </a:r>
            <a:r>
              <a:rPr kumimoji="0" lang="de-DE" sz="1800" b="0" i="0" u="none" strike="noStrike" kern="1200" cap="none" spc="0" normalizeH="0" baseline="0" noProof="0" dirty="0">
                <a:ln>
                  <a:noFill/>
                </a:ln>
                <a:solidFill>
                  <a:srgbClr val="FFFFFF"/>
                </a:solidFill>
                <a:effectLst/>
                <a:uLnTx/>
                <a:uFillTx/>
                <a:latin typeface="Arial"/>
                <a:cs typeface="Arial"/>
              </a:rPr>
              <a:t>:</a:t>
            </a:r>
            <a:endParaRPr kumimoji="0" lang="en-US" sz="18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3757749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übersicht1">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BB5E10C-06D9-5DDB-3620-4F5FB8A07011}"/>
              </a:ext>
            </a:extLst>
          </p:cNvPr>
          <p:cNvSpPr/>
          <p:nvPr userDrawn="1"/>
        </p:nvSpPr>
        <p:spPr>
          <a:xfrm>
            <a:off x="-1" y="1736725"/>
            <a:ext cx="12192000" cy="4900421"/>
          </a:xfrm>
          <a:prstGeom prst="rect">
            <a:avLst/>
          </a:prstGeom>
          <a:gradFill flip="none" rotWithShape="1">
            <a:gsLst>
              <a:gs pos="65000">
                <a:srgbClr val="004080"/>
              </a:gs>
              <a:gs pos="86000">
                <a:srgbClr val="004992"/>
              </a:gs>
              <a:gs pos="100000">
                <a:srgbClr val="005AB4"/>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173D3982-8F58-0801-0D87-028BB8011A36}"/>
              </a:ext>
            </a:extLst>
          </p:cNvPr>
          <p:cNvGraphicFramePr>
            <a:graphicFrameLocks noGrp="1"/>
          </p:cNvGraphicFramePr>
          <p:nvPr userDrawn="1">
            <p:extLst>
              <p:ext uri="{D42A27DB-BD31-4B8C-83A1-F6EECF244321}">
                <p14:modId xmlns:p14="http://schemas.microsoft.com/office/powerpoint/2010/main" val="2368573187"/>
              </p:ext>
            </p:extLst>
          </p:nvPr>
        </p:nvGraphicFramePr>
        <p:xfrm>
          <a:off x="4038600" y="1954342"/>
          <a:ext cx="7956268" cy="4465179"/>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3952544602"/>
                    </a:ext>
                  </a:extLst>
                </a:gridCol>
                <a:gridCol w="1908000">
                  <a:extLst>
                    <a:ext uri="{9D8B030D-6E8A-4147-A177-3AD203B41FA5}">
                      <a16:colId xmlns:a16="http://schemas.microsoft.com/office/drawing/2014/main" val="656027740"/>
                    </a:ext>
                  </a:extLst>
                </a:gridCol>
                <a:gridCol w="5508268">
                  <a:extLst>
                    <a:ext uri="{9D8B030D-6E8A-4147-A177-3AD203B41FA5}">
                      <a16:colId xmlns:a16="http://schemas.microsoft.com/office/drawing/2014/main" val="3339739263"/>
                    </a:ext>
                  </a:extLst>
                </a:gridCol>
              </a:tblGrid>
              <a:tr h="1488393">
                <a:tc>
                  <a:txBody>
                    <a:bodyPr/>
                    <a:lstStyle/>
                    <a:p>
                      <a:endParaRPr lang="de-DE" sz="1800" dirty="0">
                        <a:ln>
                          <a:solidFill>
                            <a:schemeClr val="bg1"/>
                          </a:solidFill>
                        </a:ln>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0" lang="de-DE" sz="1800" b="0" i="0" u="none" strike="noStrike" kern="1200" cap="none" spc="0" normalizeH="0" baseline="0" dirty="0">
                          <a:ln>
                            <a:noFill/>
                          </a:ln>
                          <a:solidFill>
                            <a:srgbClr val="FFFFFF"/>
                          </a:solidFill>
                          <a:effectLst/>
                          <a:uLnTx/>
                          <a:uFillTx/>
                          <a:latin typeface="Arial"/>
                          <a:ea typeface="+mn-ea"/>
                          <a:cs typeface="Arial"/>
                        </a:rPr>
                        <a:t>Inhalte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0" lang="de-DE" sz="1800" b="0" i="0" u="none" strike="noStrike" kern="1200" cap="none" spc="0" normalizeH="0" baseline="0" dirty="0">
                        <a:ln>
                          <a:noFill/>
                        </a:ln>
                        <a:solidFill>
                          <a:srgbClr val="FFFFFF"/>
                        </a:solidFill>
                        <a:effectLst/>
                        <a:uLnTx/>
                        <a:uFillTx/>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4234055"/>
                  </a:ext>
                </a:extLst>
              </a:tr>
              <a:tr h="1488393">
                <a:tc>
                  <a:txBody>
                    <a:bodyPr/>
                    <a:lstStyle/>
                    <a:p>
                      <a:endParaRPr lang="de-DE" sz="1800" dirty="0">
                        <a:ln>
                          <a:solidFill>
                            <a:schemeClr val="bg1"/>
                          </a:solidFill>
                        </a:ln>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0" lang="de-DE" sz="1800" b="0" i="0" u="none" strike="noStrike" kern="1200" cap="none" spc="0" normalizeH="0" baseline="0" dirty="0">
                          <a:ln>
                            <a:noFill/>
                          </a:ln>
                          <a:solidFill>
                            <a:srgbClr val="FFFFFF"/>
                          </a:solidFill>
                          <a:effectLst/>
                          <a:uLnTx/>
                          <a:uFillTx/>
                          <a:latin typeface="Arial"/>
                          <a:ea typeface="+mn-ea"/>
                          <a:cs typeface="Arial"/>
                        </a:rPr>
                        <a:t>Dauer</a:t>
                      </a:r>
                      <a:r>
                        <a:rPr lang="de-DE" sz="1800" dirty="0">
                          <a:ln>
                            <a:solidFill>
                              <a:schemeClr val="bg1"/>
                            </a:solidFill>
                          </a:ln>
                          <a:solidFill>
                            <a:schemeClr val="bg1"/>
                          </a:solidFill>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kumimoji="0" lang="de-DE" sz="1800" b="0" i="0" u="none" strike="noStrike" kern="1200" cap="none" spc="0" normalizeH="0" baseline="0" dirty="0">
                        <a:ln>
                          <a:noFill/>
                        </a:ln>
                        <a:solidFill>
                          <a:srgbClr val="FFFFFF"/>
                        </a:solidFill>
                        <a:effectLst/>
                        <a:uLnTx/>
                        <a:uFillTx/>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7377231"/>
                  </a:ext>
                </a:extLst>
              </a:tr>
              <a:tr h="1488393">
                <a:tc>
                  <a:txBody>
                    <a:bodyPr/>
                    <a:lstStyle/>
                    <a:p>
                      <a:endParaRPr lang="de-DE" sz="1800" dirty="0">
                        <a:ln>
                          <a:solidFill>
                            <a:schemeClr val="bg1"/>
                          </a:solidFill>
                        </a:ln>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0" lang="de-DE" sz="1800" b="0" i="0" u="none" strike="noStrike" kern="1200" cap="none" spc="0" normalizeH="0" baseline="0" dirty="0">
                          <a:ln>
                            <a:noFill/>
                          </a:ln>
                          <a:solidFill>
                            <a:srgbClr val="FFFFFF"/>
                          </a:solidFill>
                          <a:effectLst/>
                          <a:uLnTx/>
                          <a:uFillTx/>
                          <a:latin typeface="Arial"/>
                          <a:ea typeface="+mn-ea"/>
                          <a:cs typeface="Arial"/>
                        </a:rPr>
                        <a:t>Benötigte</a:t>
                      </a:r>
                      <a:r>
                        <a:rPr lang="de-DE" sz="1800" dirty="0">
                          <a:ln>
                            <a:solidFill>
                              <a:schemeClr val="bg1"/>
                            </a:solidFill>
                          </a:ln>
                          <a:solidFill>
                            <a:schemeClr val="bg1"/>
                          </a:solidFill>
                        </a:rPr>
                        <a:t> </a:t>
                      </a:r>
                      <a:r>
                        <a:rPr kumimoji="0" lang="de-DE" sz="1800" b="0" i="0" u="none" strike="noStrike" kern="1200" cap="none" spc="0" normalizeH="0" baseline="0" dirty="0">
                          <a:ln>
                            <a:noFill/>
                          </a:ln>
                          <a:solidFill>
                            <a:srgbClr val="FFFFFF"/>
                          </a:solidFill>
                          <a:effectLst/>
                          <a:uLnTx/>
                          <a:uFillTx/>
                          <a:latin typeface="Arial"/>
                          <a:ea typeface="+mn-ea"/>
                          <a:cs typeface="Arial"/>
                        </a:rPr>
                        <a:t>Materialien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kumimoji="0" lang="de-DE" sz="1800" b="0" i="0" u="none" strike="noStrike" kern="1200" cap="none" spc="0" normalizeH="0" baseline="0" dirty="0">
                        <a:ln>
                          <a:noFill/>
                        </a:ln>
                        <a:solidFill>
                          <a:srgbClr val="FFFFFF"/>
                        </a:solidFill>
                        <a:effectLst/>
                        <a:uLnTx/>
                        <a:uFillTx/>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1940001"/>
                  </a:ext>
                </a:extLst>
              </a:tr>
            </a:tbl>
          </a:graphicData>
        </a:graphic>
      </p:graphicFrame>
      <p:sp>
        <p:nvSpPr>
          <p:cNvPr id="21" name="Bildplatzhalter 5">
            <a:extLst>
              <a:ext uri="{FF2B5EF4-FFF2-40B4-BE49-F238E27FC236}">
                <a16:creationId xmlns:a16="http://schemas.microsoft.com/office/drawing/2014/main" id="{D11B3263-6E03-2789-D680-AD3C4C2B76E7}"/>
              </a:ext>
            </a:extLst>
          </p:cNvPr>
          <p:cNvSpPr>
            <a:spLocks noGrp="1"/>
          </p:cNvSpPr>
          <p:nvPr>
            <p:ph type="pic" sz="quarter" idx="12"/>
          </p:nvPr>
        </p:nvSpPr>
        <p:spPr>
          <a:xfrm>
            <a:off x="-1" y="1954345"/>
            <a:ext cx="3800476" cy="4465179"/>
          </a:xfrm>
          <a:prstGeom prst="flowChartDelay">
            <a:avLst/>
          </a:prstGeom>
          <a:solidFill>
            <a:schemeClr val="tx1"/>
          </a:solidFill>
        </p:spPr>
        <p:txBody>
          <a:bodyPr/>
          <a:lstStyle>
            <a:lvl1pPr marL="0" indent="0">
              <a:buNone/>
              <a:defRPr>
                <a:solidFill>
                  <a:sysClr val="windowText" lastClr="000000"/>
                </a:solidFill>
              </a:defRPr>
            </a:lvl1pPr>
          </a:lstStyle>
          <a:p>
            <a:endParaRPr lang="de-DE" dirty="0"/>
          </a:p>
        </p:txBody>
      </p:sp>
      <p:sp>
        <p:nvSpPr>
          <p:cNvPr id="26" name="Fußzeilenplatzhalter 25">
            <a:extLst>
              <a:ext uri="{FF2B5EF4-FFF2-40B4-BE49-F238E27FC236}">
                <a16:creationId xmlns:a16="http://schemas.microsoft.com/office/drawing/2014/main" id="{B53BA487-47BF-A298-16A0-A610A4C46917}"/>
              </a:ext>
            </a:extLst>
          </p:cNvPr>
          <p:cNvSpPr>
            <a:spLocks noGrp="1"/>
          </p:cNvSpPr>
          <p:nvPr>
            <p:ph type="ftr" sz="quarter" idx="14"/>
          </p:nvPr>
        </p:nvSpPr>
        <p:spPr/>
        <p:txBody>
          <a:bodyPr/>
          <a:lstStyle/>
          <a:p>
            <a:endParaRPr lang="de-DE" dirty="0"/>
          </a:p>
        </p:txBody>
      </p:sp>
      <p:sp>
        <p:nvSpPr>
          <p:cNvPr id="27" name="Foliennummernplatzhalter 26">
            <a:extLst>
              <a:ext uri="{FF2B5EF4-FFF2-40B4-BE49-F238E27FC236}">
                <a16:creationId xmlns:a16="http://schemas.microsoft.com/office/drawing/2014/main" id="{05F3F739-ACB5-A682-D7FC-2D78CBF3072F}"/>
              </a:ext>
            </a:extLst>
          </p:cNvPr>
          <p:cNvSpPr>
            <a:spLocks noGrp="1"/>
          </p:cNvSpPr>
          <p:nvPr>
            <p:ph type="sldNum" sz="quarter" idx="15"/>
          </p:nvPr>
        </p:nvSpPr>
        <p:spPr/>
        <p:txBody>
          <a:bodyPr/>
          <a:lstStyle/>
          <a:p>
            <a:fld id="{CFE5C5FA-BC1D-4AD1-BB57-E4E5DA93827D}" type="slidenum">
              <a:rPr lang="de-DE" smtClean="0"/>
              <a:pPr/>
              <a:t>‹Nr.›</a:t>
            </a:fld>
            <a:endParaRPr lang="de-DE" dirty="0"/>
          </a:p>
        </p:txBody>
      </p:sp>
      <p:sp>
        <p:nvSpPr>
          <p:cNvPr id="8" name="Textplatzhalter 8">
            <a:extLst>
              <a:ext uri="{FF2B5EF4-FFF2-40B4-BE49-F238E27FC236}">
                <a16:creationId xmlns:a16="http://schemas.microsoft.com/office/drawing/2014/main" id="{48ABE81E-4B6C-06B3-78DB-0ECA12A06DBF}"/>
              </a:ext>
            </a:extLst>
          </p:cNvPr>
          <p:cNvSpPr>
            <a:spLocks noGrp="1"/>
          </p:cNvSpPr>
          <p:nvPr>
            <p:ph type="body" sz="quarter" idx="16"/>
          </p:nvPr>
        </p:nvSpPr>
        <p:spPr>
          <a:xfrm>
            <a:off x="6482528" y="1954339"/>
            <a:ext cx="5490017" cy="1474662"/>
          </a:xfrm>
          <a:prstGeom prst="rect">
            <a:avLst/>
          </a:prstGeom>
        </p:spPr>
        <p:txBody>
          <a:bodyPr anchor="ctr"/>
          <a:lstStyle>
            <a:lvl1pPr marL="285750" indent="-285750">
              <a:buClr>
                <a:srgbClr val="92D050"/>
              </a:buClr>
              <a:buFont typeface="Arial" panose="020B0604020202020204" pitchFamily="34" charset="0"/>
              <a:buChar char="♦"/>
              <a:defRPr sz="1800"/>
            </a:lvl1pPr>
          </a:lstStyle>
          <a:p>
            <a:pPr lvl="0"/>
            <a:endParaRPr lang="de-DE" dirty="0"/>
          </a:p>
        </p:txBody>
      </p:sp>
      <p:pic>
        <p:nvPicPr>
          <p:cNvPr id="9" name="Grafik 8" descr="Liste Silhouette">
            <a:extLst>
              <a:ext uri="{FF2B5EF4-FFF2-40B4-BE49-F238E27FC236}">
                <a16:creationId xmlns:a16="http://schemas.microsoft.com/office/drawing/2014/main" id="{43F95B94-0A07-9DF6-59E0-62CED40D6F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67885" y="2453634"/>
            <a:ext cx="468000" cy="468000"/>
          </a:xfrm>
          <a:prstGeom prst="rect">
            <a:avLst/>
          </a:prstGeom>
        </p:spPr>
      </p:pic>
      <p:grpSp>
        <p:nvGrpSpPr>
          <p:cNvPr id="10" name="Grafik 11" descr="Uhr Silhouette">
            <a:extLst>
              <a:ext uri="{FF2B5EF4-FFF2-40B4-BE49-F238E27FC236}">
                <a16:creationId xmlns:a16="http://schemas.microsoft.com/office/drawing/2014/main" id="{5A6F0F49-4C96-CE6A-F341-0D18F48ABF28}"/>
              </a:ext>
            </a:extLst>
          </p:cNvPr>
          <p:cNvGrpSpPr>
            <a:grpSpLocks noChangeAspect="1"/>
          </p:cNvGrpSpPr>
          <p:nvPr userDrawn="1"/>
        </p:nvGrpSpPr>
        <p:grpSpPr>
          <a:xfrm>
            <a:off x="4067885" y="3952930"/>
            <a:ext cx="468000" cy="468000"/>
            <a:chOff x="-507365" y="3476637"/>
            <a:chExt cx="628650" cy="628650"/>
          </a:xfrm>
          <a:solidFill>
            <a:schemeClr val="bg1"/>
          </a:solidFill>
        </p:grpSpPr>
        <p:sp>
          <p:nvSpPr>
            <p:cNvPr id="11" name="Freihandform: Form 10">
              <a:extLst>
                <a:ext uri="{FF2B5EF4-FFF2-40B4-BE49-F238E27FC236}">
                  <a16:creationId xmlns:a16="http://schemas.microsoft.com/office/drawing/2014/main" id="{7D507699-4979-BB8D-AE7F-187635A8B5C0}"/>
                </a:ext>
              </a:extLst>
            </p:cNvPr>
            <p:cNvSpPr/>
            <p:nvPr/>
          </p:nvSpPr>
          <p:spPr>
            <a:xfrm>
              <a:off x="-202565" y="3609987"/>
              <a:ext cx="149609" cy="321059"/>
            </a:xfrm>
            <a:custGeom>
              <a:avLst/>
              <a:gdLst>
                <a:gd name="connsiteX0" fmla="*/ 136141 w 149609"/>
                <a:gd name="connsiteY0" fmla="*/ 321059 h 321059"/>
                <a:gd name="connsiteX1" fmla="*/ 2791 w 149609"/>
                <a:gd name="connsiteY1" fmla="*/ 187709 h 321059"/>
                <a:gd name="connsiteX2" fmla="*/ 0 w 149609"/>
                <a:gd name="connsiteY2" fmla="*/ 180975 h 321059"/>
                <a:gd name="connsiteX3" fmla="*/ 0 w 149609"/>
                <a:gd name="connsiteY3" fmla="*/ 0 h 321059"/>
                <a:gd name="connsiteX4" fmla="*/ 19050 w 149609"/>
                <a:gd name="connsiteY4" fmla="*/ 0 h 321059"/>
                <a:gd name="connsiteX5" fmla="*/ 19050 w 149609"/>
                <a:gd name="connsiteY5" fmla="*/ 177032 h 321059"/>
                <a:gd name="connsiteX6" fmla="*/ 149609 w 149609"/>
                <a:gd name="connsiteY6" fmla="*/ 307591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609" h="321059">
                  <a:moveTo>
                    <a:pt x="136141" y="321059"/>
                  </a:moveTo>
                  <a:lnTo>
                    <a:pt x="2791" y="187709"/>
                  </a:lnTo>
                  <a:cubicBezTo>
                    <a:pt x="1004" y="185923"/>
                    <a:pt x="1" y="183501"/>
                    <a:pt x="0" y="180975"/>
                  </a:cubicBezTo>
                  <a:lnTo>
                    <a:pt x="0" y="0"/>
                  </a:lnTo>
                  <a:lnTo>
                    <a:pt x="19050" y="0"/>
                  </a:lnTo>
                  <a:lnTo>
                    <a:pt x="19050" y="177032"/>
                  </a:lnTo>
                  <a:lnTo>
                    <a:pt x="149609" y="307591"/>
                  </a:lnTo>
                  <a:close/>
                </a:path>
              </a:pathLst>
            </a:custGeom>
            <a:grpFill/>
            <a:ln w="9525" cap="flat">
              <a:noFill/>
              <a:prstDash val="solid"/>
              <a:miter/>
            </a:ln>
          </p:spPr>
          <p:txBody>
            <a:bodyPr rtlCol="0" anchor="ctr"/>
            <a:lstStyle/>
            <a:p>
              <a:endParaRPr lang="de-DE" sz="1400" dirty="0">
                <a:solidFill>
                  <a:schemeClr val="bg1"/>
                </a:solidFill>
              </a:endParaRPr>
            </a:p>
          </p:txBody>
        </p:sp>
        <p:sp>
          <p:nvSpPr>
            <p:cNvPr id="12" name="Freihandform: Form 11">
              <a:extLst>
                <a:ext uri="{FF2B5EF4-FFF2-40B4-BE49-F238E27FC236}">
                  <a16:creationId xmlns:a16="http://schemas.microsoft.com/office/drawing/2014/main" id="{A3478F8E-CBE4-D8D9-1857-114C34FF9C12}"/>
                </a:ext>
              </a:extLst>
            </p:cNvPr>
            <p:cNvSpPr/>
            <p:nvPr/>
          </p:nvSpPr>
          <p:spPr>
            <a:xfrm>
              <a:off x="-507365" y="3476637"/>
              <a:ext cx="628650" cy="628650"/>
            </a:xfrm>
            <a:custGeom>
              <a:avLst/>
              <a:gdLst>
                <a:gd name="connsiteX0" fmla="*/ 314325 w 628650"/>
                <a:gd name="connsiteY0" fmla="*/ 628650 h 628650"/>
                <a:gd name="connsiteX1" fmla="*/ 0 w 628650"/>
                <a:gd name="connsiteY1" fmla="*/ 314325 h 628650"/>
                <a:gd name="connsiteX2" fmla="*/ 314325 w 628650"/>
                <a:gd name="connsiteY2" fmla="*/ 0 h 628650"/>
                <a:gd name="connsiteX3" fmla="*/ 628650 w 628650"/>
                <a:gd name="connsiteY3" fmla="*/ 314325 h 628650"/>
                <a:gd name="connsiteX4" fmla="*/ 314325 w 628650"/>
                <a:gd name="connsiteY4" fmla="*/ 628650 h 628650"/>
                <a:gd name="connsiteX5" fmla="*/ 314325 w 628650"/>
                <a:gd name="connsiteY5" fmla="*/ 19050 h 628650"/>
                <a:gd name="connsiteX6" fmla="*/ 19050 w 628650"/>
                <a:gd name="connsiteY6" fmla="*/ 314325 h 628650"/>
                <a:gd name="connsiteX7" fmla="*/ 314325 w 628650"/>
                <a:gd name="connsiteY7" fmla="*/ 609600 h 628650"/>
                <a:gd name="connsiteX8" fmla="*/ 609600 w 628650"/>
                <a:gd name="connsiteY8" fmla="*/ 314325 h 628650"/>
                <a:gd name="connsiteX9" fmla="*/ 314325 w 628650"/>
                <a:gd name="connsiteY9" fmla="*/ 19050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650" h="628650">
                  <a:moveTo>
                    <a:pt x="314325" y="628650"/>
                  </a:moveTo>
                  <a:cubicBezTo>
                    <a:pt x="140728" y="628650"/>
                    <a:pt x="0" y="487922"/>
                    <a:pt x="0" y="314325"/>
                  </a:cubicBezTo>
                  <a:cubicBezTo>
                    <a:pt x="0" y="140728"/>
                    <a:pt x="140728" y="0"/>
                    <a:pt x="314325" y="0"/>
                  </a:cubicBezTo>
                  <a:cubicBezTo>
                    <a:pt x="487922" y="0"/>
                    <a:pt x="628650" y="140728"/>
                    <a:pt x="628650" y="314325"/>
                  </a:cubicBezTo>
                  <a:cubicBezTo>
                    <a:pt x="628451" y="487839"/>
                    <a:pt x="487839" y="628451"/>
                    <a:pt x="314325" y="628650"/>
                  </a:cubicBezTo>
                  <a:close/>
                  <a:moveTo>
                    <a:pt x="314325" y="19050"/>
                  </a:moveTo>
                  <a:cubicBezTo>
                    <a:pt x="151249" y="19050"/>
                    <a:pt x="19050" y="151249"/>
                    <a:pt x="19050" y="314325"/>
                  </a:cubicBezTo>
                  <a:cubicBezTo>
                    <a:pt x="19050" y="477401"/>
                    <a:pt x="151249" y="609600"/>
                    <a:pt x="314325" y="609600"/>
                  </a:cubicBezTo>
                  <a:cubicBezTo>
                    <a:pt x="477401" y="609600"/>
                    <a:pt x="609600" y="477401"/>
                    <a:pt x="609600" y="314325"/>
                  </a:cubicBezTo>
                  <a:cubicBezTo>
                    <a:pt x="609411" y="151327"/>
                    <a:pt x="477323" y="19239"/>
                    <a:pt x="314325" y="19050"/>
                  </a:cubicBezTo>
                  <a:close/>
                </a:path>
              </a:pathLst>
            </a:custGeom>
            <a:grpFill/>
            <a:ln w="9525" cap="flat">
              <a:noFill/>
              <a:prstDash val="solid"/>
              <a:miter/>
            </a:ln>
          </p:spPr>
          <p:txBody>
            <a:bodyPr rtlCol="0" anchor="ctr"/>
            <a:lstStyle/>
            <a:p>
              <a:endParaRPr lang="de-DE" sz="1400" dirty="0">
                <a:solidFill>
                  <a:schemeClr val="bg1"/>
                </a:solidFill>
              </a:endParaRPr>
            </a:p>
          </p:txBody>
        </p:sp>
      </p:grpSp>
      <p:pic>
        <p:nvPicPr>
          <p:cNvPr id="13" name="Grafik 12" descr="Blaupause Silhouette">
            <a:extLst>
              <a:ext uri="{FF2B5EF4-FFF2-40B4-BE49-F238E27FC236}">
                <a16:creationId xmlns:a16="http://schemas.microsoft.com/office/drawing/2014/main" id="{A6CBBA8A-B043-CF7F-4DFD-D129403BB2F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67885" y="5448192"/>
            <a:ext cx="468000" cy="468000"/>
          </a:xfrm>
          <a:prstGeom prst="rect">
            <a:avLst/>
          </a:prstGeom>
        </p:spPr>
      </p:pic>
      <p:sp>
        <p:nvSpPr>
          <p:cNvPr id="16" name="Textplatzhalter 8">
            <a:extLst>
              <a:ext uri="{FF2B5EF4-FFF2-40B4-BE49-F238E27FC236}">
                <a16:creationId xmlns:a16="http://schemas.microsoft.com/office/drawing/2014/main" id="{ACE974C6-0966-817C-7479-BD72FB0F5D6D}"/>
              </a:ext>
            </a:extLst>
          </p:cNvPr>
          <p:cNvSpPr>
            <a:spLocks noGrp="1"/>
          </p:cNvSpPr>
          <p:nvPr>
            <p:ph type="body" sz="quarter" idx="17"/>
          </p:nvPr>
        </p:nvSpPr>
        <p:spPr>
          <a:xfrm>
            <a:off x="6482527" y="3449599"/>
            <a:ext cx="5490017" cy="1474662"/>
          </a:xfrm>
          <a:prstGeom prst="rect">
            <a:avLst/>
          </a:prstGeom>
        </p:spPr>
        <p:txBody>
          <a:bodyPr anchor="ctr"/>
          <a:lstStyle>
            <a:lvl1pPr marL="285750" indent="-285750">
              <a:buClr>
                <a:srgbClr val="92D050"/>
              </a:buClr>
              <a:buFont typeface="Arial" panose="020B0604020202020204" pitchFamily="34" charset="0"/>
              <a:buChar char="♦"/>
              <a:defRPr sz="1800"/>
            </a:lvl1pPr>
          </a:lstStyle>
          <a:p>
            <a:pPr lvl="0"/>
            <a:endParaRPr lang="de-DE" dirty="0"/>
          </a:p>
        </p:txBody>
      </p:sp>
      <p:sp>
        <p:nvSpPr>
          <p:cNvPr id="18" name="Textplatzhalter 8">
            <a:extLst>
              <a:ext uri="{FF2B5EF4-FFF2-40B4-BE49-F238E27FC236}">
                <a16:creationId xmlns:a16="http://schemas.microsoft.com/office/drawing/2014/main" id="{3E614872-71C4-CFCF-CA33-A209A5A7E117}"/>
              </a:ext>
            </a:extLst>
          </p:cNvPr>
          <p:cNvSpPr>
            <a:spLocks noGrp="1"/>
          </p:cNvSpPr>
          <p:nvPr>
            <p:ph type="body" sz="quarter" idx="18"/>
          </p:nvPr>
        </p:nvSpPr>
        <p:spPr>
          <a:xfrm>
            <a:off x="6482526" y="4944861"/>
            <a:ext cx="5490017" cy="1474662"/>
          </a:xfrm>
          <a:prstGeom prst="rect">
            <a:avLst/>
          </a:prstGeom>
        </p:spPr>
        <p:txBody>
          <a:bodyPr anchor="ctr"/>
          <a:lstStyle>
            <a:lvl1pPr marL="285750" indent="-285750">
              <a:buClr>
                <a:srgbClr val="92D050"/>
              </a:buClr>
              <a:buFont typeface="Arial" panose="020B0604020202020204" pitchFamily="34" charset="0"/>
              <a:buChar char="♦"/>
              <a:defRPr sz="1800"/>
            </a:lvl1pPr>
          </a:lstStyle>
          <a:p>
            <a:pPr lvl="0"/>
            <a:endParaRPr lang="de-DE" dirty="0"/>
          </a:p>
        </p:txBody>
      </p:sp>
      <p:sp>
        <p:nvSpPr>
          <p:cNvPr id="22" name="Textplatzhalter 2">
            <a:extLst>
              <a:ext uri="{FF2B5EF4-FFF2-40B4-BE49-F238E27FC236}">
                <a16:creationId xmlns:a16="http://schemas.microsoft.com/office/drawing/2014/main" id="{9B7DA93E-A89E-2805-0A21-CE26D0BAD795}"/>
              </a:ext>
            </a:extLst>
          </p:cNvPr>
          <p:cNvSpPr>
            <a:spLocks noGrp="1"/>
          </p:cNvSpPr>
          <p:nvPr>
            <p:ph type="body" sz="quarter" idx="11" hasCustomPrompt="1"/>
          </p:nvPr>
        </p:nvSpPr>
        <p:spPr>
          <a:xfrm>
            <a:off x="326571" y="489600"/>
            <a:ext cx="10077429" cy="557738"/>
          </a:xfrm>
          <a:prstGeom prst="rect">
            <a:avLst/>
          </a:prstGeom>
        </p:spPr>
        <p:txBody>
          <a:bodyPr lIns="0" tIns="0" rIns="0" bIns="0" anchor="b"/>
          <a:lstStyle>
            <a:lvl1pPr marL="0" indent="0">
              <a:buNone/>
              <a:defRPr>
                <a:solidFill>
                  <a:srgbClr val="004080"/>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800" b="0" i="0" u="none" strike="noStrike" kern="1200" cap="none" spc="0" normalizeH="0" baseline="0" noProof="0" dirty="0">
                <a:ln>
                  <a:noFill/>
                </a:ln>
                <a:solidFill>
                  <a:srgbClr val="00617F"/>
                </a:solidFill>
                <a:effectLst/>
                <a:uLnTx/>
                <a:uFillTx/>
                <a:latin typeface="Arial"/>
                <a:ea typeface="+mn-ea"/>
                <a:cs typeface="Arial"/>
              </a:rPr>
              <a:t>[Modulübersicht 1]</a:t>
            </a:r>
            <a:endParaRPr kumimoji="0" lang="en-US" sz="2800" b="0" i="0" u="none" strike="noStrike" kern="1200" cap="none" spc="0" normalizeH="0" baseline="0" noProof="0" dirty="0">
              <a:ln>
                <a:noFill/>
              </a:ln>
              <a:solidFill>
                <a:srgbClr val="00617F"/>
              </a:solidFill>
              <a:effectLst/>
              <a:uLnTx/>
              <a:uFillTx/>
              <a:latin typeface="Arial"/>
              <a:ea typeface="+mn-ea"/>
              <a:cs typeface="Arial"/>
            </a:endParaRPr>
          </a:p>
        </p:txBody>
      </p:sp>
      <p:sp>
        <p:nvSpPr>
          <p:cNvPr id="23" name="Textplatzhalter 16">
            <a:extLst>
              <a:ext uri="{FF2B5EF4-FFF2-40B4-BE49-F238E27FC236}">
                <a16:creationId xmlns:a16="http://schemas.microsoft.com/office/drawing/2014/main" id="{1016300D-6271-2AB4-C7B6-28C21B3FA2B4}"/>
              </a:ext>
            </a:extLst>
          </p:cNvPr>
          <p:cNvSpPr>
            <a:spLocks noGrp="1"/>
          </p:cNvSpPr>
          <p:nvPr>
            <p:ph type="body" sz="quarter" idx="13" hasCustomPrompt="1"/>
          </p:nvPr>
        </p:nvSpPr>
        <p:spPr>
          <a:xfrm>
            <a:off x="326571" y="1069266"/>
            <a:ext cx="10077904" cy="557213"/>
          </a:xfrm>
          <a:prstGeom prst="rect">
            <a:avLst/>
          </a:prstGeom>
        </p:spPr>
        <p:txBody>
          <a:bodyPr lIns="0" tIns="0" rIns="0" bIns="0" anchor="t"/>
          <a:lstStyle>
            <a:lvl1pPr marL="0" indent="0">
              <a:buNone/>
              <a:defRPr sz="1800">
                <a:solidFill>
                  <a:srgbClr val="004080"/>
                </a:solidFill>
              </a:defRPr>
            </a:lvl1pPr>
            <a:lvl2pPr>
              <a:defRPr sz="1800">
                <a:solidFill>
                  <a:srgbClr val="004080"/>
                </a:solidFill>
              </a:defRPr>
            </a:lvl2pPr>
            <a:lvl3pPr>
              <a:defRPr sz="1800">
                <a:solidFill>
                  <a:srgbClr val="004080"/>
                </a:solidFill>
              </a:defRPr>
            </a:lvl3pPr>
            <a:lvl4pPr>
              <a:defRPr sz="1800">
                <a:solidFill>
                  <a:srgbClr val="004080"/>
                </a:solidFill>
              </a:defRPr>
            </a:lvl4pPr>
            <a:lvl5pPr>
              <a:defRPr sz="1800">
                <a:solidFill>
                  <a:srgbClr val="004080"/>
                </a:solidFill>
              </a:defRPr>
            </a:lvl5pPr>
          </a:lstStyle>
          <a:p>
            <a:pPr lvl="0"/>
            <a:r>
              <a:rPr lang="de-DE" dirty="0"/>
              <a:t>Was sind die Fakten?</a:t>
            </a:r>
          </a:p>
        </p:txBody>
      </p:sp>
    </p:spTree>
    <p:extLst>
      <p:ext uri="{BB962C8B-B14F-4D97-AF65-F5344CB8AC3E}">
        <p14:creationId xmlns:p14="http://schemas.microsoft.com/office/powerpoint/2010/main" val="3819055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übersicht2">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BB5E10C-06D9-5DDB-3620-4F5FB8A07011}"/>
              </a:ext>
            </a:extLst>
          </p:cNvPr>
          <p:cNvSpPr/>
          <p:nvPr userDrawn="1"/>
        </p:nvSpPr>
        <p:spPr>
          <a:xfrm>
            <a:off x="-1" y="1736725"/>
            <a:ext cx="12192000" cy="4900421"/>
          </a:xfrm>
          <a:prstGeom prst="rect">
            <a:avLst/>
          </a:prstGeom>
          <a:gradFill>
            <a:gsLst>
              <a:gs pos="65000">
                <a:srgbClr val="004080"/>
              </a:gs>
              <a:gs pos="86000">
                <a:srgbClr val="004992"/>
              </a:gs>
              <a:gs pos="100000">
                <a:srgbClr val="005AB4"/>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173D3982-8F58-0801-0D87-028BB8011A36}"/>
              </a:ext>
            </a:extLst>
          </p:cNvPr>
          <p:cNvGraphicFramePr>
            <a:graphicFrameLocks noGrp="1"/>
          </p:cNvGraphicFramePr>
          <p:nvPr userDrawn="1">
            <p:extLst>
              <p:ext uri="{D42A27DB-BD31-4B8C-83A1-F6EECF244321}">
                <p14:modId xmlns:p14="http://schemas.microsoft.com/office/powerpoint/2010/main" val="3633298932"/>
              </p:ext>
            </p:extLst>
          </p:nvPr>
        </p:nvGraphicFramePr>
        <p:xfrm>
          <a:off x="4038600" y="1954342"/>
          <a:ext cx="7956268" cy="4465179"/>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3952544602"/>
                    </a:ext>
                  </a:extLst>
                </a:gridCol>
                <a:gridCol w="1908000">
                  <a:extLst>
                    <a:ext uri="{9D8B030D-6E8A-4147-A177-3AD203B41FA5}">
                      <a16:colId xmlns:a16="http://schemas.microsoft.com/office/drawing/2014/main" val="656027740"/>
                    </a:ext>
                  </a:extLst>
                </a:gridCol>
                <a:gridCol w="5508268">
                  <a:extLst>
                    <a:ext uri="{9D8B030D-6E8A-4147-A177-3AD203B41FA5}">
                      <a16:colId xmlns:a16="http://schemas.microsoft.com/office/drawing/2014/main" val="3339739263"/>
                    </a:ext>
                  </a:extLst>
                </a:gridCol>
              </a:tblGrid>
              <a:tr h="1488393">
                <a:tc>
                  <a:txBody>
                    <a:bodyPr/>
                    <a:lstStyle/>
                    <a:p>
                      <a:endParaRPr lang="de-DE" sz="1800" dirty="0">
                        <a:ln>
                          <a:solidFill>
                            <a:schemeClr val="bg1"/>
                          </a:solidFill>
                        </a:ln>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0" lang="de-DE" sz="1800" b="0" i="0" u="none" strike="noStrike" kern="1200" cap="none" spc="0" normalizeH="0" baseline="0" dirty="0">
                          <a:ln>
                            <a:noFill/>
                          </a:ln>
                          <a:solidFill>
                            <a:srgbClr val="FFFFFF"/>
                          </a:solidFill>
                          <a:effectLst/>
                          <a:uLnTx/>
                          <a:uFillTx/>
                          <a:latin typeface="Arial"/>
                          <a:ea typeface="+mn-ea"/>
                          <a:cs typeface="Arial"/>
                        </a:rPr>
                        <a:t>Arbeitsform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0" lang="de-DE" sz="1800" b="0" i="0" u="none" strike="noStrike" kern="1200" cap="none" spc="0" normalizeH="0" baseline="0" dirty="0">
                        <a:ln>
                          <a:noFill/>
                        </a:ln>
                        <a:solidFill>
                          <a:srgbClr val="FFFFFF"/>
                        </a:solidFill>
                        <a:effectLst/>
                        <a:uLnTx/>
                        <a:uFillTx/>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4234055"/>
                  </a:ext>
                </a:extLst>
              </a:tr>
              <a:tr h="1488393">
                <a:tc>
                  <a:txBody>
                    <a:bodyPr/>
                    <a:lstStyle/>
                    <a:p>
                      <a:endParaRPr lang="de-DE" sz="1800" dirty="0">
                        <a:ln>
                          <a:solidFill>
                            <a:schemeClr val="bg1"/>
                          </a:solidFill>
                        </a:ln>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0" lang="de-DE" sz="1800" b="0" i="0" u="none" strike="noStrike" kern="1200" cap="none" spc="0" normalizeH="0" baseline="0" dirty="0">
                          <a:ln>
                            <a:noFill/>
                          </a:ln>
                          <a:solidFill>
                            <a:srgbClr val="FFFFFF"/>
                          </a:solidFill>
                          <a:effectLst/>
                          <a:uLnTx/>
                          <a:uFillTx/>
                          <a:latin typeface="Arial"/>
                          <a:ea typeface="+mn-ea"/>
                          <a:cs typeface="Arial"/>
                        </a:rPr>
                        <a:t>Arbeitsort</a:t>
                      </a:r>
                      <a:r>
                        <a:rPr lang="de-DE" sz="1800" dirty="0">
                          <a:ln>
                            <a:solidFill>
                              <a:schemeClr val="bg1"/>
                            </a:solidFill>
                          </a:ln>
                          <a:solidFill>
                            <a:schemeClr val="bg1"/>
                          </a:solidFill>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kumimoji="0" lang="de-DE" sz="1800" b="0" i="0" u="none" strike="noStrike" kern="1200" cap="none" spc="0" normalizeH="0" baseline="0" dirty="0">
                        <a:ln>
                          <a:noFill/>
                        </a:ln>
                        <a:solidFill>
                          <a:srgbClr val="FFFFFF"/>
                        </a:solidFill>
                        <a:effectLst/>
                        <a:uLnTx/>
                        <a:uFillTx/>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7377231"/>
                  </a:ext>
                </a:extLst>
              </a:tr>
              <a:tr h="1488393">
                <a:tc>
                  <a:txBody>
                    <a:bodyPr/>
                    <a:lstStyle/>
                    <a:p>
                      <a:endParaRPr lang="de-DE" sz="1800" dirty="0">
                        <a:ln>
                          <a:solidFill>
                            <a:schemeClr val="bg1"/>
                          </a:solidFill>
                        </a:ln>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0" lang="de-DE" sz="1800" b="0" i="0" u="none" strike="noStrike" kern="1200" cap="none" spc="0" normalizeH="0" baseline="0" dirty="0">
                          <a:ln>
                            <a:noFill/>
                          </a:ln>
                          <a:solidFill>
                            <a:srgbClr val="FFFFFF"/>
                          </a:solidFill>
                          <a:effectLst/>
                          <a:uLnTx/>
                          <a:uFillTx/>
                          <a:latin typeface="Arial"/>
                          <a:ea typeface="+mn-ea"/>
                          <a:cs typeface="Arial"/>
                        </a:rPr>
                        <a:t>Empfohlene Voraussetzungen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kumimoji="0" lang="de-DE" sz="1800" b="0" i="0" u="none" strike="noStrike" kern="1200" cap="none" spc="0" normalizeH="0" baseline="0" dirty="0">
                        <a:ln>
                          <a:noFill/>
                        </a:ln>
                        <a:solidFill>
                          <a:srgbClr val="FFFFFF"/>
                        </a:solidFill>
                        <a:effectLst/>
                        <a:uLnTx/>
                        <a:uFillTx/>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1940001"/>
                  </a:ext>
                </a:extLst>
              </a:tr>
            </a:tbl>
          </a:graphicData>
        </a:graphic>
      </p:graphicFrame>
      <p:sp>
        <p:nvSpPr>
          <p:cNvPr id="21" name="Bildplatzhalter 5">
            <a:extLst>
              <a:ext uri="{FF2B5EF4-FFF2-40B4-BE49-F238E27FC236}">
                <a16:creationId xmlns:a16="http://schemas.microsoft.com/office/drawing/2014/main" id="{D11B3263-6E03-2789-D680-AD3C4C2B76E7}"/>
              </a:ext>
            </a:extLst>
          </p:cNvPr>
          <p:cNvSpPr>
            <a:spLocks noGrp="1"/>
          </p:cNvSpPr>
          <p:nvPr>
            <p:ph type="pic" sz="quarter" idx="12"/>
          </p:nvPr>
        </p:nvSpPr>
        <p:spPr>
          <a:xfrm>
            <a:off x="-1" y="1954345"/>
            <a:ext cx="3800476" cy="4465179"/>
          </a:xfrm>
          <a:prstGeom prst="flowChartDelay">
            <a:avLst/>
          </a:prstGeom>
          <a:solidFill>
            <a:schemeClr val="tx1"/>
          </a:solidFill>
        </p:spPr>
        <p:txBody>
          <a:bodyPr/>
          <a:lstStyle>
            <a:lvl1pPr marL="0" indent="0">
              <a:buNone/>
              <a:defRPr>
                <a:solidFill>
                  <a:sysClr val="windowText" lastClr="000000"/>
                </a:solidFill>
              </a:defRPr>
            </a:lvl1pPr>
          </a:lstStyle>
          <a:p>
            <a:endParaRPr lang="de-DE" dirty="0"/>
          </a:p>
        </p:txBody>
      </p:sp>
      <p:sp>
        <p:nvSpPr>
          <p:cNvPr id="26" name="Fußzeilenplatzhalter 25">
            <a:extLst>
              <a:ext uri="{FF2B5EF4-FFF2-40B4-BE49-F238E27FC236}">
                <a16:creationId xmlns:a16="http://schemas.microsoft.com/office/drawing/2014/main" id="{B53BA487-47BF-A298-16A0-A610A4C46917}"/>
              </a:ext>
            </a:extLst>
          </p:cNvPr>
          <p:cNvSpPr>
            <a:spLocks noGrp="1"/>
          </p:cNvSpPr>
          <p:nvPr>
            <p:ph type="ftr" sz="quarter" idx="14"/>
          </p:nvPr>
        </p:nvSpPr>
        <p:spPr/>
        <p:txBody>
          <a:bodyPr/>
          <a:lstStyle/>
          <a:p>
            <a:endParaRPr lang="de-DE" dirty="0"/>
          </a:p>
        </p:txBody>
      </p:sp>
      <p:sp>
        <p:nvSpPr>
          <p:cNvPr id="27" name="Foliennummernplatzhalter 26">
            <a:extLst>
              <a:ext uri="{FF2B5EF4-FFF2-40B4-BE49-F238E27FC236}">
                <a16:creationId xmlns:a16="http://schemas.microsoft.com/office/drawing/2014/main" id="{05F3F739-ACB5-A682-D7FC-2D78CBF3072F}"/>
              </a:ext>
            </a:extLst>
          </p:cNvPr>
          <p:cNvSpPr>
            <a:spLocks noGrp="1"/>
          </p:cNvSpPr>
          <p:nvPr>
            <p:ph type="sldNum" sz="quarter" idx="15"/>
          </p:nvPr>
        </p:nvSpPr>
        <p:spPr/>
        <p:txBody>
          <a:bodyPr/>
          <a:lstStyle/>
          <a:p>
            <a:fld id="{CFE5C5FA-BC1D-4AD1-BB57-E4E5DA93827D}" type="slidenum">
              <a:rPr lang="de-DE" smtClean="0"/>
              <a:pPr/>
              <a:t>‹Nr.›</a:t>
            </a:fld>
            <a:endParaRPr lang="de-DE" dirty="0"/>
          </a:p>
        </p:txBody>
      </p:sp>
      <p:sp>
        <p:nvSpPr>
          <p:cNvPr id="8" name="Textplatzhalter 8">
            <a:extLst>
              <a:ext uri="{FF2B5EF4-FFF2-40B4-BE49-F238E27FC236}">
                <a16:creationId xmlns:a16="http://schemas.microsoft.com/office/drawing/2014/main" id="{48ABE81E-4B6C-06B3-78DB-0ECA12A06DBF}"/>
              </a:ext>
            </a:extLst>
          </p:cNvPr>
          <p:cNvSpPr>
            <a:spLocks noGrp="1"/>
          </p:cNvSpPr>
          <p:nvPr>
            <p:ph type="body" sz="quarter" idx="16"/>
          </p:nvPr>
        </p:nvSpPr>
        <p:spPr>
          <a:xfrm>
            <a:off x="6482528" y="1954339"/>
            <a:ext cx="5490017" cy="1474662"/>
          </a:xfrm>
          <a:prstGeom prst="rect">
            <a:avLst/>
          </a:prstGeom>
        </p:spPr>
        <p:txBody>
          <a:bodyPr anchor="ctr"/>
          <a:lstStyle>
            <a:lvl1pPr marL="285750" indent="-285750">
              <a:buClr>
                <a:srgbClr val="92D050"/>
              </a:buClr>
              <a:buFont typeface="Arial" panose="020B0604020202020204" pitchFamily="34" charset="0"/>
              <a:buChar char="♦"/>
              <a:defRPr sz="1800"/>
            </a:lvl1pPr>
          </a:lstStyle>
          <a:p>
            <a:pPr lvl="0"/>
            <a:endParaRPr lang="de-DE" dirty="0"/>
          </a:p>
        </p:txBody>
      </p:sp>
      <p:sp>
        <p:nvSpPr>
          <p:cNvPr id="16" name="Textplatzhalter 8">
            <a:extLst>
              <a:ext uri="{FF2B5EF4-FFF2-40B4-BE49-F238E27FC236}">
                <a16:creationId xmlns:a16="http://schemas.microsoft.com/office/drawing/2014/main" id="{ACE974C6-0966-817C-7479-BD72FB0F5D6D}"/>
              </a:ext>
            </a:extLst>
          </p:cNvPr>
          <p:cNvSpPr>
            <a:spLocks noGrp="1"/>
          </p:cNvSpPr>
          <p:nvPr>
            <p:ph type="body" sz="quarter" idx="17"/>
          </p:nvPr>
        </p:nvSpPr>
        <p:spPr>
          <a:xfrm>
            <a:off x="6482527" y="3449599"/>
            <a:ext cx="5490017" cy="1474662"/>
          </a:xfrm>
          <a:prstGeom prst="rect">
            <a:avLst/>
          </a:prstGeom>
        </p:spPr>
        <p:txBody>
          <a:bodyPr anchor="ctr"/>
          <a:lstStyle>
            <a:lvl1pPr marL="285750" indent="-285750">
              <a:buClr>
                <a:srgbClr val="92D050"/>
              </a:buClr>
              <a:buFont typeface="Arial" panose="020B0604020202020204" pitchFamily="34" charset="0"/>
              <a:buChar char="♦"/>
              <a:defRPr sz="1800"/>
            </a:lvl1pPr>
          </a:lstStyle>
          <a:p>
            <a:pPr lvl="0"/>
            <a:endParaRPr lang="de-DE" dirty="0"/>
          </a:p>
        </p:txBody>
      </p:sp>
      <p:sp>
        <p:nvSpPr>
          <p:cNvPr id="18" name="Textplatzhalter 8">
            <a:extLst>
              <a:ext uri="{FF2B5EF4-FFF2-40B4-BE49-F238E27FC236}">
                <a16:creationId xmlns:a16="http://schemas.microsoft.com/office/drawing/2014/main" id="{3E614872-71C4-CFCF-CA33-A209A5A7E117}"/>
              </a:ext>
            </a:extLst>
          </p:cNvPr>
          <p:cNvSpPr>
            <a:spLocks noGrp="1"/>
          </p:cNvSpPr>
          <p:nvPr>
            <p:ph type="body" sz="quarter" idx="18"/>
          </p:nvPr>
        </p:nvSpPr>
        <p:spPr>
          <a:xfrm>
            <a:off x="6482526" y="4944861"/>
            <a:ext cx="5490017" cy="1474662"/>
          </a:xfrm>
          <a:prstGeom prst="rect">
            <a:avLst/>
          </a:prstGeom>
        </p:spPr>
        <p:txBody>
          <a:bodyPr anchor="ctr"/>
          <a:lstStyle>
            <a:lvl1pPr marL="285750" indent="-285750">
              <a:buClr>
                <a:srgbClr val="92D050"/>
              </a:buClr>
              <a:buFont typeface="Arial" panose="020B0604020202020204" pitchFamily="34" charset="0"/>
              <a:buChar char="♦"/>
              <a:defRPr sz="1800"/>
            </a:lvl1pPr>
          </a:lstStyle>
          <a:p>
            <a:pPr lvl="0"/>
            <a:endParaRPr lang="de-DE" dirty="0"/>
          </a:p>
        </p:txBody>
      </p:sp>
      <p:sp>
        <p:nvSpPr>
          <p:cNvPr id="22" name="Textplatzhalter 2">
            <a:extLst>
              <a:ext uri="{FF2B5EF4-FFF2-40B4-BE49-F238E27FC236}">
                <a16:creationId xmlns:a16="http://schemas.microsoft.com/office/drawing/2014/main" id="{9B7DA93E-A89E-2805-0A21-CE26D0BAD795}"/>
              </a:ext>
            </a:extLst>
          </p:cNvPr>
          <p:cNvSpPr>
            <a:spLocks noGrp="1"/>
          </p:cNvSpPr>
          <p:nvPr>
            <p:ph type="body" sz="quarter" idx="11" hasCustomPrompt="1"/>
          </p:nvPr>
        </p:nvSpPr>
        <p:spPr>
          <a:xfrm>
            <a:off x="326571" y="489600"/>
            <a:ext cx="10077429" cy="557738"/>
          </a:xfrm>
          <a:prstGeom prst="rect">
            <a:avLst/>
          </a:prstGeom>
        </p:spPr>
        <p:txBody>
          <a:bodyPr lIns="0" tIns="0" rIns="0" bIns="0" anchor="b"/>
          <a:lstStyle>
            <a:lvl1pPr marL="0" indent="0">
              <a:buNone/>
              <a:defRPr>
                <a:solidFill>
                  <a:srgbClr val="004080"/>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800" b="0" i="0" u="none" strike="noStrike" kern="1200" cap="none" spc="0" normalizeH="0" baseline="0" noProof="0" dirty="0">
                <a:ln>
                  <a:noFill/>
                </a:ln>
                <a:solidFill>
                  <a:srgbClr val="00617F"/>
                </a:solidFill>
                <a:effectLst/>
                <a:uLnTx/>
                <a:uFillTx/>
                <a:latin typeface="Arial"/>
                <a:ea typeface="+mn-ea"/>
                <a:cs typeface="Arial"/>
              </a:rPr>
              <a:t>[Modulübersicht 1]</a:t>
            </a:r>
            <a:endParaRPr kumimoji="0" lang="en-US" sz="2800" b="0" i="0" u="none" strike="noStrike" kern="1200" cap="none" spc="0" normalizeH="0" baseline="0" noProof="0" dirty="0">
              <a:ln>
                <a:noFill/>
              </a:ln>
              <a:solidFill>
                <a:srgbClr val="00617F"/>
              </a:solidFill>
              <a:effectLst/>
              <a:uLnTx/>
              <a:uFillTx/>
              <a:latin typeface="Arial"/>
              <a:ea typeface="+mn-ea"/>
              <a:cs typeface="Arial"/>
            </a:endParaRPr>
          </a:p>
        </p:txBody>
      </p:sp>
      <p:sp>
        <p:nvSpPr>
          <p:cNvPr id="23" name="Textplatzhalter 16">
            <a:extLst>
              <a:ext uri="{FF2B5EF4-FFF2-40B4-BE49-F238E27FC236}">
                <a16:creationId xmlns:a16="http://schemas.microsoft.com/office/drawing/2014/main" id="{1016300D-6271-2AB4-C7B6-28C21B3FA2B4}"/>
              </a:ext>
            </a:extLst>
          </p:cNvPr>
          <p:cNvSpPr>
            <a:spLocks noGrp="1"/>
          </p:cNvSpPr>
          <p:nvPr>
            <p:ph type="body" sz="quarter" idx="13" hasCustomPrompt="1"/>
          </p:nvPr>
        </p:nvSpPr>
        <p:spPr>
          <a:xfrm>
            <a:off x="326571" y="1069266"/>
            <a:ext cx="10077904" cy="557213"/>
          </a:xfrm>
          <a:prstGeom prst="rect">
            <a:avLst/>
          </a:prstGeom>
        </p:spPr>
        <p:txBody>
          <a:bodyPr lIns="0" tIns="0" rIns="0" bIns="0" anchor="t"/>
          <a:lstStyle>
            <a:lvl1pPr marL="0" indent="0">
              <a:buNone/>
              <a:defRPr sz="1800">
                <a:solidFill>
                  <a:srgbClr val="004080"/>
                </a:solidFill>
              </a:defRPr>
            </a:lvl1pPr>
            <a:lvl2pPr>
              <a:defRPr sz="1800">
                <a:solidFill>
                  <a:srgbClr val="004080"/>
                </a:solidFill>
              </a:defRPr>
            </a:lvl2pPr>
            <a:lvl3pPr>
              <a:defRPr sz="1800">
                <a:solidFill>
                  <a:srgbClr val="004080"/>
                </a:solidFill>
              </a:defRPr>
            </a:lvl3pPr>
            <a:lvl4pPr>
              <a:defRPr sz="1800">
                <a:solidFill>
                  <a:srgbClr val="004080"/>
                </a:solidFill>
              </a:defRPr>
            </a:lvl4pPr>
            <a:lvl5pPr>
              <a:defRPr sz="1800">
                <a:solidFill>
                  <a:srgbClr val="004080"/>
                </a:solidFill>
              </a:defRPr>
            </a:lvl5pPr>
          </a:lstStyle>
          <a:p>
            <a:pPr lvl="0"/>
            <a:r>
              <a:rPr lang="de-DE" dirty="0"/>
              <a:t>Was sind die Fakten?</a:t>
            </a:r>
          </a:p>
        </p:txBody>
      </p:sp>
      <p:pic>
        <p:nvPicPr>
          <p:cNvPr id="2" name="Grafik 1" descr="Fahrrad mit Personen Silhouette">
            <a:extLst>
              <a:ext uri="{FF2B5EF4-FFF2-40B4-BE49-F238E27FC236}">
                <a16:creationId xmlns:a16="http://schemas.microsoft.com/office/drawing/2014/main" id="{7E0FE65F-9139-FE31-9C43-87B6FA56B6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81864" y="2367670"/>
            <a:ext cx="648000" cy="648000"/>
          </a:xfrm>
          <a:prstGeom prst="rect">
            <a:avLst/>
          </a:prstGeom>
        </p:spPr>
      </p:pic>
      <p:pic>
        <p:nvPicPr>
          <p:cNvPr id="4" name="Grafik 3" descr="Markierung Silhouette">
            <a:extLst>
              <a:ext uri="{FF2B5EF4-FFF2-40B4-BE49-F238E27FC236}">
                <a16:creationId xmlns:a16="http://schemas.microsoft.com/office/drawing/2014/main" id="{8F38C2DB-ADEB-DE1C-39AC-6EA7FD26C4D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81864" y="3862930"/>
            <a:ext cx="648000" cy="648000"/>
          </a:xfrm>
          <a:prstGeom prst="rect">
            <a:avLst/>
          </a:prstGeom>
        </p:spPr>
      </p:pic>
      <p:pic>
        <p:nvPicPr>
          <p:cNvPr id="5" name="Grafik 4" descr="Menüband Silhouette">
            <a:extLst>
              <a:ext uri="{FF2B5EF4-FFF2-40B4-BE49-F238E27FC236}">
                <a16:creationId xmlns:a16="http://schemas.microsoft.com/office/drawing/2014/main" id="{98049BD3-63D7-7D65-F4BB-510363D8031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81864" y="5358192"/>
            <a:ext cx="648000" cy="648000"/>
          </a:xfrm>
          <a:prstGeom prst="rect">
            <a:avLst/>
          </a:prstGeom>
        </p:spPr>
      </p:pic>
    </p:spTree>
    <p:extLst>
      <p:ext uri="{BB962C8B-B14F-4D97-AF65-F5344CB8AC3E}">
        <p14:creationId xmlns:p14="http://schemas.microsoft.com/office/powerpoint/2010/main" val="1632121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BB5E10C-06D9-5DDB-3620-4F5FB8A07011}"/>
              </a:ext>
            </a:extLst>
          </p:cNvPr>
          <p:cNvSpPr/>
          <p:nvPr userDrawn="1"/>
        </p:nvSpPr>
        <p:spPr>
          <a:xfrm>
            <a:off x="-1" y="1736725"/>
            <a:ext cx="12192000" cy="4900421"/>
          </a:xfrm>
          <a:prstGeom prst="rect">
            <a:avLst/>
          </a:prstGeom>
          <a:solidFill>
            <a:srgbClr val="004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platzhalter 2">
            <a:extLst>
              <a:ext uri="{FF2B5EF4-FFF2-40B4-BE49-F238E27FC236}">
                <a16:creationId xmlns:a16="http://schemas.microsoft.com/office/drawing/2014/main" id="{59E7408D-5777-8E0C-B17A-352D03522A63}"/>
              </a:ext>
            </a:extLst>
          </p:cNvPr>
          <p:cNvSpPr>
            <a:spLocks noGrp="1"/>
          </p:cNvSpPr>
          <p:nvPr>
            <p:ph type="body" sz="quarter" idx="11" hasCustomPrompt="1"/>
          </p:nvPr>
        </p:nvSpPr>
        <p:spPr>
          <a:xfrm>
            <a:off x="326571" y="489600"/>
            <a:ext cx="10077429" cy="557738"/>
          </a:xfrm>
          <a:prstGeom prst="rect">
            <a:avLst/>
          </a:prstGeom>
        </p:spPr>
        <p:txBody>
          <a:bodyPr lIns="0" tIns="0" rIns="0" bIns="0" anchor="b"/>
          <a:lstStyle>
            <a:lvl1pPr marL="0" indent="0">
              <a:buNone/>
              <a:defRPr>
                <a:solidFill>
                  <a:srgbClr val="004080"/>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800" b="0" i="0" u="none" strike="noStrike" kern="1200" cap="none" spc="0" normalizeH="0" baseline="0" noProof="0" dirty="0">
                <a:ln>
                  <a:noFill/>
                </a:ln>
                <a:solidFill>
                  <a:srgbClr val="00617F"/>
                </a:solidFill>
                <a:effectLst/>
                <a:uLnTx/>
                <a:uFillTx/>
                <a:latin typeface="Arial"/>
                <a:ea typeface="+mn-ea"/>
                <a:cs typeface="Arial"/>
              </a:rPr>
              <a:t>[„Modultitel“]</a:t>
            </a:r>
            <a:endParaRPr kumimoji="0" lang="en-US" sz="2800" b="0" i="0" u="none" strike="noStrike" kern="1200" cap="none" spc="0" normalizeH="0" baseline="0" noProof="0" dirty="0">
              <a:ln>
                <a:noFill/>
              </a:ln>
              <a:solidFill>
                <a:srgbClr val="00617F"/>
              </a:solidFill>
              <a:effectLst/>
              <a:uLnTx/>
              <a:uFillTx/>
              <a:latin typeface="Arial"/>
              <a:ea typeface="+mn-ea"/>
              <a:cs typeface="Arial"/>
            </a:endParaRPr>
          </a:p>
        </p:txBody>
      </p:sp>
      <p:sp>
        <p:nvSpPr>
          <p:cNvPr id="17" name="Textplatzhalter 16">
            <a:extLst>
              <a:ext uri="{FF2B5EF4-FFF2-40B4-BE49-F238E27FC236}">
                <a16:creationId xmlns:a16="http://schemas.microsoft.com/office/drawing/2014/main" id="{3717AB3F-FF56-3574-CC07-59485B1CA182}"/>
              </a:ext>
            </a:extLst>
          </p:cNvPr>
          <p:cNvSpPr>
            <a:spLocks noGrp="1"/>
          </p:cNvSpPr>
          <p:nvPr>
            <p:ph type="body" sz="quarter" idx="13" hasCustomPrompt="1"/>
          </p:nvPr>
        </p:nvSpPr>
        <p:spPr>
          <a:xfrm>
            <a:off x="326571" y="1069266"/>
            <a:ext cx="10077904" cy="557213"/>
          </a:xfrm>
          <a:prstGeom prst="rect">
            <a:avLst/>
          </a:prstGeom>
        </p:spPr>
        <p:txBody>
          <a:bodyPr lIns="0" tIns="0" rIns="0" bIns="0" anchor="t"/>
          <a:lstStyle>
            <a:lvl1pPr marL="0" indent="0">
              <a:buNone/>
              <a:defRPr sz="1800">
                <a:solidFill>
                  <a:srgbClr val="004080"/>
                </a:solidFill>
              </a:defRPr>
            </a:lvl1pPr>
            <a:lvl2pPr>
              <a:defRPr sz="1800">
                <a:solidFill>
                  <a:srgbClr val="004080"/>
                </a:solidFill>
              </a:defRPr>
            </a:lvl2pPr>
            <a:lvl3pPr>
              <a:defRPr sz="1800">
                <a:solidFill>
                  <a:srgbClr val="004080"/>
                </a:solidFill>
              </a:defRPr>
            </a:lvl3pPr>
            <a:lvl4pPr>
              <a:defRPr sz="1800">
                <a:solidFill>
                  <a:srgbClr val="004080"/>
                </a:solidFill>
              </a:defRPr>
            </a:lvl4pPr>
            <a:lvl5pPr>
              <a:defRPr sz="1800">
                <a:solidFill>
                  <a:srgbClr val="004080"/>
                </a:solidFill>
              </a:defRPr>
            </a:lvl5pPr>
          </a:lstStyle>
          <a:p>
            <a:pPr lvl="0"/>
            <a:r>
              <a:rPr lang="de-DE" dirty="0"/>
              <a:t>Was haben wir heute vor?</a:t>
            </a:r>
          </a:p>
        </p:txBody>
      </p:sp>
      <p:sp>
        <p:nvSpPr>
          <p:cNvPr id="26" name="Fußzeilenplatzhalter 25">
            <a:extLst>
              <a:ext uri="{FF2B5EF4-FFF2-40B4-BE49-F238E27FC236}">
                <a16:creationId xmlns:a16="http://schemas.microsoft.com/office/drawing/2014/main" id="{B53BA487-47BF-A298-16A0-A610A4C46917}"/>
              </a:ext>
            </a:extLst>
          </p:cNvPr>
          <p:cNvSpPr>
            <a:spLocks noGrp="1"/>
          </p:cNvSpPr>
          <p:nvPr>
            <p:ph type="ftr" sz="quarter" idx="14"/>
          </p:nvPr>
        </p:nvSpPr>
        <p:spPr/>
        <p:txBody>
          <a:bodyPr/>
          <a:lstStyle/>
          <a:p>
            <a:endParaRPr lang="de-DE" dirty="0"/>
          </a:p>
        </p:txBody>
      </p:sp>
      <p:sp>
        <p:nvSpPr>
          <p:cNvPr id="27" name="Foliennummernplatzhalter 26">
            <a:extLst>
              <a:ext uri="{FF2B5EF4-FFF2-40B4-BE49-F238E27FC236}">
                <a16:creationId xmlns:a16="http://schemas.microsoft.com/office/drawing/2014/main" id="{05F3F739-ACB5-A682-D7FC-2D78CBF3072F}"/>
              </a:ext>
            </a:extLst>
          </p:cNvPr>
          <p:cNvSpPr>
            <a:spLocks noGrp="1"/>
          </p:cNvSpPr>
          <p:nvPr>
            <p:ph type="sldNum" sz="quarter" idx="15"/>
          </p:nvPr>
        </p:nvSpPr>
        <p:spPr/>
        <p:txBody>
          <a:bodyPr/>
          <a:lstStyle/>
          <a:p>
            <a:fld id="{CFE5C5FA-BC1D-4AD1-BB57-E4E5DA93827D}" type="slidenum">
              <a:rPr lang="de-DE" smtClean="0"/>
              <a:pPr/>
              <a:t>‹Nr.›</a:t>
            </a:fld>
            <a:endParaRPr lang="de-DE" dirty="0"/>
          </a:p>
        </p:txBody>
      </p:sp>
      <p:sp>
        <p:nvSpPr>
          <p:cNvPr id="6" name="Inhaltsplatzhalter 5">
            <a:extLst>
              <a:ext uri="{FF2B5EF4-FFF2-40B4-BE49-F238E27FC236}">
                <a16:creationId xmlns:a16="http://schemas.microsoft.com/office/drawing/2014/main" id="{20110B71-44E8-4830-57F9-47F9E2617027}"/>
              </a:ext>
            </a:extLst>
          </p:cNvPr>
          <p:cNvSpPr>
            <a:spLocks noGrp="1"/>
          </p:cNvSpPr>
          <p:nvPr>
            <p:ph sz="quarter" idx="16" hasCustomPrompt="1"/>
          </p:nvPr>
        </p:nvSpPr>
        <p:spPr>
          <a:xfrm>
            <a:off x="5661763" y="1954919"/>
            <a:ext cx="6537601" cy="4484687"/>
          </a:xfrm>
          <a:prstGeom prst="flowChartOnlineStorage">
            <a:avLst/>
          </a:prstGeom>
          <a:solidFill>
            <a:schemeClr val="bg1"/>
          </a:solidFill>
        </p:spPr>
        <p:txBody>
          <a:bodyPr anchor="ctr"/>
          <a:lstStyle>
            <a:lvl1pPr marL="0" indent="0" algn="ctr">
              <a:buNone/>
              <a:defRPr sz="1800">
                <a:solidFill>
                  <a:srgbClr val="92D050"/>
                </a:solidFill>
              </a:defRPr>
            </a:lvl1pPr>
          </a:lstStyle>
          <a:p>
            <a:pPr lvl="0"/>
            <a:r>
              <a:rPr lang="de-DE" dirty="0"/>
              <a:t>Zitat</a:t>
            </a:r>
          </a:p>
        </p:txBody>
      </p:sp>
      <p:sp>
        <p:nvSpPr>
          <p:cNvPr id="8" name="Textfeld 7">
            <a:extLst>
              <a:ext uri="{FF2B5EF4-FFF2-40B4-BE49-F238E27FC236}">
                <a16:creationId xmlns:a16="http://schemas.microsoft.com/office/drawing/2014/main" id="{98C8DE88-55A9-3238-EC9D-858E26866896}"/>
              </a:ext>
            </a:extLst>
          </p:cNvPr>
          <p:cNvSpPr txBox="1"/>
          <p:nvPr userDrawn="1"/>
        </p:nvSpPr>
        <p:spPr>
          <a:xfrm>
            <a:off x="326571" y="1954918"/>
            <a:ext cx="5335192" cy="4484687"/>
          </a:xfrm>
          <a:prstGeom prst="rect">
            <a:avLst/>
          </a:prstGeom>
          <a:noFill/>
          <a:ln>
            <a:noFill/>
          </a:ln>
        </p:spPr>
        <p:txBody>
          <a:bodyPr wrap="square" rtlCol="0" anchor="ctr">
            <a:noAutofit/>
          </a:bodyPr>
          <a:lstStyle/>
          <a:p>
            <a:pPr marL="0" lvl="0" indent="0">
              <a:buClr>
                <a:srgbClr val="92D050"/>
              </a:buClr>
              <a:buFont typeface="+mj-lt"/>
              <a:buNone/>
            </a:pPr>
            <a:r>
              <a:rPr lang="de-DE" sz="2400" dirty="0"/>
              <a:t>Agenda:</a:t>
            </a:r>
          </a:p>
          <a:p>
            <a:pPr marL="0" lvl="0" indent="0">
              <a:buClr>
                <a:srgbClr val="92D050"/>
              </a:buClr>
              <a:buFont typeface="+mj-lt"/>
              <a:buNone/>
            </a:pPr>
            <a:endParaRPr lang="de-DE" sz="2000" dirty="0"/>
          </a:p>
          <a:p>
            <a:pPr marL="342900" lvl="0" indent="-342900">
              <a:buClr>
                <a:srgbClr val="92D050"/>
              </a:buClr>
              <a:buFont typeface="+mj-lt"/>
              <a:buAutoNum type="arabicPeriod"/>
            </a:pPr>
            <a:r>
              <a:rPr lang="de-DE" sz="2400" dirty="0"/>
              <a:t>Einführung &amp; Ziele</a:t>
            </a:r>
          </a:p>
          <a:p>
            <a:pPr marL="342900" lvl="0" indent="-342900">
              <a:buClr>
                <a:srgbClr val="92D050"/>
              </a:buClr>
              <a:buFont typeface="+mj-lt"/>
              <a:buAutoNum type="arabicPeriod"/>
            </a:pPr>
            <a:r>
              <a:rPr lang="de-DE" sz="2400" dirty="0"/>
              <a:t>thematische Erläuterung</a:t>
            </a:r>
          </a:p>
          <a:p>
            <a:pPr marL="342900" lvl="0" indent="-342900">
              <a:buClr>
                <a:srgbClr val="92D050"/>
              </a:buClr>
              <a:buFont typeface="+mj-lt"/>
              <a:buAutoNum type="arabicPeriod"/>
            </a:pPr>
            <a:r>
              <a:rPr lang="de-DE" sz="2400" dirty="0"/>
              <a:t>Aufgabe</a:t>
            </a:r>
          </a:p>
          <a:p>
            <a:pPr marL="342900" lvl="0" indent="-342900">
              <a:buClr>
                <a:srgbClr val="92D050"/>
              </a:buClr>
              <a:buFont typeface="+mj-lt"/>
              <a:buAutoNum type="arabicPeriod"/>
            </a:pPr>
            <a:r>
              <a:rPr lang="de-DE" sz="2400" dirty="0"/>
              <a:t>Zusammenfassung</a:t>
            </a:r>
          </a:p>
          <a:p>
            <a:pPr marL="342900" lvl="0" indent="-342900">
              <a:buClr>
                <a:srgbClr val="92D050"/>
              </a:buClr>
              <a:buFont typeface="+mj-lt"/>
              <a:buAutoNum type="arabicPeriod"/>
            </a:pPr>
            <a:r>
              <a:rPr lang="de-DE" sz="2400" dirty="0"/>
              <a:t>Fragen</a:t>
            </a:r>
          </a:p>
          <a:p>
            <a:pPr marL="342900" indent="-342900">
              <a:buClr>
                <a:srgbClr val="92D050"/>
              </a:buClr>
              <a:buFont typeface="+mj-lt"/>
              <a:buAutoNum type="arabicPeriod"/>
            </a:pPr>
            <a:endParaRPr lang="de-DE" sz="2400" dirty="0"/>
          </a:p>
        </p:txBody>
      </p:sp>
    </p:spTree>
    <p:extLst>
      <p:ext uri="{BB962C8B-B14F-4D97-AF65-F5344CB8AC3E}">
        <p14:creationId xmlns:p14="http://schemas.microsoft.com/office/powerpoint/2010/main" val="1095782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ielsetzun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BB5E10C-06D9-5DDB-3620-4F5FB8A07011}"/>
              </a:ext>
            </a:extLst>
          </p:cNvPr>
          <p:cNvSpPr/>
          <p:nvPr userDrawn="1"/>
        </p:nvSpPr>
        <p:spPr>
          <a:xfrm>
            <a:off x="-1" y="1736725"/>
            <a:ext cx="12192000" cy="4900421"/>
          </a:xfrm>
          <a:prstGeom prst="rect">
            <a:avLst/>
          </a:prstGeom>
          <a:gradFill flip="none" rotWithShape="1">
            <a:gsLst>
              <a:gs pos="65000">
                <a:srgbClr val="004080"/>
              </a:gs>
              <a:gs pos="86000">
                <a:srgbClr val="004992"/>
              </a:gs>
              <a:gs pos="100000">
                <a:srgbClr val="005AB4"/>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platzhalter 2">
            <a:extLst>
              <a:ext uri="{FF2B5EF4-FFF2-40B4-BE49-F238E27FC236}">
                <a16:creationId xmlns:a16="http://schemas.microsoft.com/office/drawing/2014/main" id="{59E7408D-5777-8E0C-B17A-352D03522A63}"/>
              </a:ext>
            </a:extLst>
          </p:cNvPr>
          <p:cNvSpPr>
            <a:spLocks noGrp="1"/>
          </p:cNvSpPr>
          <p:nvPr>
            <p:ph type="body" sz="quarter" idx="11" hasCustomPrompt="1"/>
          </p:nvPr>
        </p:nvSpPr>
        <p:spPr>
          <a:xfrm>
            <a:off x="326571" y="489600"/>
            <a:ext cx="10077429" cy="557738"/>
          </a:xfrm>
          <a:prstGeom prst="rect">
            <a:avLst/>
          </a:prstGeom>
        </p:spPr>
        <p:txBody>
          <a:bodyPr lIns="0" tIns="0" rIns="0" bIns="0" anchor="b"/>
          <a:lstStyle>
            <a:lvl1pPr marL="0" indent="0">
              <a:buNone/>
              <a:defRPr>
                <a:solidFill>
                  <a:srgbClr val="004080"/>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800" b="0" i="0" u="none" strike="noStrike" kern="1200" cap="none" spc="0" normalizeH="0" baseline="0" noProof="0" dirty="0">
                <a:ln>
                  <a:noFill/>
                </a:ln>
                <a:solidFill>
                  <a:srgbClr val="00617F"/>
                </a:solidFill>
                <a:effectLst/>
                <a:uLnTx/>
                <a:uFillTx/>
                <a:latin typeface="Arial"/>
                <a:ea typeface="+mn-ea"/>
                <a:cs typeface="Arial"/>
              </a:rPr>
              <a:t>[Zielsetzung]</a:t>
            </a:r>
            <a:endParaRPr kumimoji="0" lang="en-US" sz="2800" b="0" i="0" u="none" strike="noStrike" kern="1200" cap="none" spc="0" normalizeH="0" baseline="0" noProof="0" dirty="0">
              <a:ln>
                <a:noFill/>
              </a:ln>
              <a:solidFill>
                <a:srgbClr val="00617F"/>
              </a:solidFill>
              <a:effectLst/>
              <a:uLnTx/>
              <a:uFillTx/>
              <a:latin typeface="Arial"/>
              <a:ea typeface="+mn-ea"/>
              <a:cs typeface="Arial"/>
            </a:endParaRPr>
          </a:p>
        </p:txBody>
      </p:sp>
      <p:sp>
        <p:nvSpPr>
          <p:cNvPr id="7" name="Textplatzhalter 8">
            <a:extLst>
              <a:ext uri="{FF2B5EF4-FFF2-40B4-BE49-F238E27FC236}">
                <a16:creationId xmlns:a16="http://schemas.microsoft.com/office/drawing/2014/main" id="{6FA05D65-6CF2-BCBE-8CD5-B6CEF5776BA2}"/>
              </a:ext>
            </a:extLst>
          </p:cNvPr>
          <p:cNvSpPr>
            <a:spLocks noGrp="1"/>
          </p:cNvSpPr>
          <p:nvPr>
            <p:ph type="body" sz="quarter" idx="10"/>
          </p:nvPr>
        </p:nvSpPr>
        <p:spPr>
          <a:xfrm>
            <a:off x="4038601" y="1954345"/>
            <a:ext cx="7933944" cy="4465180"/>
          </a:xfrm>
          <a:prstGeom prst="rect">
            <a:avLst/>
          </a:prstGeom>
        </p:spPr>
        <p:txBody>
          <a:bodyPr anchor="ctr"/>
          <a:lstStyle>
            <a:lvl1pPr marL="228600" indent="-228600">
              <a:buClr>
                <a:srgbClr val="92D050"/>
              </a:buClr>
              <a:buFont typeface="Arial" panose="020B0604020202020204" pitchFamily="34" charset="0"/>
              <a:buChar char="♦"/>
              <a:defRPr sz="1800">
                <a:solidFill>
                  <a:schemeClr val="tx1"/>
                </a:solidFill>
              </a:defRPr>
            </a:lvl1pPr>
            <a:lvl2pPr marL="685800" indent="-228600">
              <a:buClr>
                <a:srgbClr val="92D050"/>
              </a:buClr>
              <a:buFont typeface="Arial" panose="020B0604020202020204" pitchFamily="34" charset="0"/>
              <a:buChar char="♦"/>
              <a:defRPr sz="1800">
                <a:solidFill>
                  <a:schemeClr val="tx1"/>
                </a:solidFill>
              </a:defRPr>
            </a:lvl2pPr>
            <a:lvl3pPr marL="1143000" indent="-228600">
              <a:buClr>
                <a:srgbClr val="92D050"/>
              </a:buClr>
              <a:buFont typeface="Arial" panose="020B0604020202020204" pitchFamily="34" charset="0"/>
              <a:buChar char="♦"/>
              <a:defRPr sz="1800">
                <a:solidFill>
                  <a:schemeClr val="tx1"/>
                </a:solidFill>
              </a:defRPr>
            </a:lvl3pPr>
            <a:lvl4pPr marL="1600200" indent="-228600">
              <a:buClr>
                <a:srgbClr val="92D050"/>
              </a:buClr>
              <a:buFont typeface="Arial" panose="020B0604020202020204" pitchFamily="34" charset="0"/>
              <a:buChar char="♦"/>
              <a:defRPr sz="1800">
                <a:solidFill>
                  <a:schemeClr val="tx1"/>
                </a:solidFill>
              </a:defRPr>
            </a:lvl4pPr>
            <a:lvl5pPr marL="2057400" indent="-228600">
              <a:buClr>
                <a:srgbClr val="92D050"/>
              </a:buClr>
              <a:buFont typeface="Arial" panose="020B0604020202020204" pitchFamily="34" charset="0"/>
              <a:buChar char="♦"/>
              <a:defRPr sz="18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Textplatzhalter 16">
            <a:extLst>
              <a:ext uri="{FF2B5EF4-FFF2-40B4-BE49-F238E27FC236}">
                <a16:creationId xmlns:a16="http://schemas.microsoft.com/office/drawing/2014/main" id="{3717AB3F-FF56-3574-CC07-59485B1CA182}"/>
              </a:ext>
            </a:extLst>
          </p:cNvPr>
          <p:cNvSpPr>
            <a:spLocks noGrp="1"/>
          </p:cNvSpPr>
          <p:nvPr>
            <p:ph type="body" sz="quarter" idx="13" hasCustomPrompt="1"/>
          </p:nvPr>
        </p:nvSpPr>
        <p:spPr>
          <a:xfrm>
            <a:off x="326571" y="1069266"/>
            <a:ext cx="10077904" cy="557213"/>
          </a:xfrm>
          <a:prstGeom prst="rect">
            <a:avLst/>
          </a:prstGeom>
        </p:spPr>
        <p:txBody>
          <a:bodyPr lIns="0" tIns="0" rIns="0" bIns="0" anchor="t"/>
          <a:lstStyle>
            <a:lvl1pPr marL="0" indent="0">
              <a:buNone/>
              <a:defRPr sz="1800">
                <a:solidFill>
                  <a:srgbClr val="004080"/>
                </a:solidFill>
              </a:defRPr>
            </a:lvl1pPr>
            <a:lvl2pPr>
              <a:defRPr sz="1800">
                <a:solidFill>
                  <a:srgbClr val="004080"/>
                </a:solidFill>
              </a:defRPr>
            </a:lvl2pPr>
            <a:lvl3pPr>
              <a:defRPr sz="1800">
                <a:solidFill>
                  <a:srgbClr val="004080"/>
                </a:solidFill>
              </a:defRPr>
            </a:lvl3pPr>
            <a:lvl4pPr>
              <a:defRPr sz="1800">
                <a:solidFill>
                  <a:srgbClr val="004080"/>
                </a:solidFill>
              </a:defRPr>
            </a:lvl4pPr>
            <a:lvl5pPr>
              <a:defRPr sz="1800">
                <a:solidFill>
                  <a:srgbClr val="004080"/>
                </a:solidFill>
              </a:defRPr>
            </a:lvl5pPr>
          </a:lstStyle>
          <a:p>
            <a:pPr lvl="0"/>
            <a:r>
              <a:rPr lang="de-DE" dirty="0"/>
              <a:t>Was wollen wir erreichen?</a:t>
            </a:r>
          </a:p>
        </p:txBody>
      </p:sp>
      <p:sp>
        <p:nvSpPr>
          <p:cNvPr id="21" name="Bildplatzhalter 5">
            <a:extLst>
              <a:ext uri="{FF2B5EF4-FFF2-40B4-BE49-F238E27FC236}">
                <a16:creationId xmlns:a16="http://schemas.microsoft.com/office/drawing/2014/main" id="{D11B3263-6E03-2789-D680-AD3C4C2B76E7}"/>
              </a:ext>
            </a:extLst>
          </p:cNvPr>
          <p:cNvSpPr>
            <a:spLocks noGrp="1"/>
          </p:cNvSpPr>
          <p:nvPr>
            <p:ph type="pic" sz="quarter" idx="12"/>
          </p:nvPr>
        </p:nvSpPr>
        <p:spPr>
          <a:xfrm>
            <a:off x="-1" y="1954345"/>
            <a:ext cx="3800476" cy="4465179"/>
          </a:xfrm>
          <a:prstGeom prst="flowChartDelay">
            <a:avLst/>
          </a:prstGeom>
          <a:solidFill>
            <a:schemeClr val="tx1"/>
          </a:solidFill>
        </p:spPr>
        <p:txBody>
          <a:bodyPr/>
          <a:lstStyle>
            <a:lvl1pPr marL="0" indent="0">
              <a:buNone/>
              <a:defRPr>
                <a:solidFill>
                  <a:sysClr val="windowText" lastClr="000000"/>
                </a:solidFill>
              </a:defRPr>
            </a:lvl1pPr>
          </a:lstStyle>
          <a:p>
            <a:endParaRPr lang="de-DE" dirty="0"/>
          </a:p>
        </p:txBody>
      </p:sp>
      <p:sp>
        <p:nvSpPr>
          <p:cNvPr id="26" name="Fußzeilenplatzhalter 25">
            <a:extLst>
              <a:ext uri="{FF2B5EF4-FFF2-40B4-BE49-F238E27FC236}">
                <a16:creationId xmlns:a16="http://schemas.microsoft.com/office/drawing/2014/main" id="{B53BA487-47BF-A298-16A0-A610A4C46917}"/>
              </a:ext>
            </a:extLst>
          </p:cNvPr>
          <p:cNvSpPr>
            <a:spLocks noGrp="1"/>
          </p:cNvSpPr>
          <p:nvPr>
            <p:ph type="ftr" sz="quarter" idx="14"/>
          </p:nvPr>
        </p:nvSpPr>
        <p:spPr/>
        <p:txBody>
          <a:bodyPr/>
          <a:lstStyle/>
          <a:p>
            <a:endParaRPr lang="de-DE" dirty="0"/>
          </a:p>
        </p:txBody>
      </p:sp>
      <p:sp>
        <p:nvSpPr>
          <p:cNvPr id="27" name="Foliennummernplatzhalter 26">
            <a:extLst>
              <a:ext uri="{FF2B5EF4-FFF2-40B4-BE49-F238E27FC236}">
                <a16:creationId xmlns:a16="http://schemas.microsoft.com/office/drawing/2014/main" id="{05F3F739-ACB5-A682-D7FC-2D78CBF3072F}"/>
              </a:ext>
            </a:extLst>
          </p:cNvPr>
          <p:cNvSpPr>
            <a:spLocks noGrp="1"/>
          </p:cNvSpPr>
          <p:nvPr>
            <p:ph type="sldNum" sz="quarter" idx="15"/>
          </p:nvPr>
        </p:nvSpPr>
        <p:spPr/>
        <p:txBody>
          <a:bodyPr/>
          <a:lstStyle/>
          <a:p>
            <a:fld id="{CFE5C5FA-BC1D-4AD1-BB57-E4E5DA93827D}" type="slidenum">
              <a:rPr lang="de-DE" smtClean="0"/>
              <a:pPr/>
              <a:t>‹Nr.›</a:t>
            </a:fld>
            <a:endParaRPr lang="de-DE" dirty="0"/>
          </a:p>
        </p:txBody>
      </p:sp>
    </p:spTree>
    <p:extLst>
      <p:ext uri="{BB962C8B-B14F-4D97-AF65-F5344CB8AC3E}">
        <p14:creationId xmlns:p14="http://schemas.microsoft.com/office/powerpoint/2010/main" val="1492210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Aufgabe, Ergebnis">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BB5E10C-06D9-5DDB-3620-4F5FB8A07011}"/>
              </a:ext>
            </a:extLst>
          </p:cNvPr>
          <p:cNvSpPr/>
          <p:nvPr userDrawn="1"/>
        </p:nvSpPr>
        <p:spPr>
          <a:xfrm>
            <a:off x="-1" y="1736725"/>
            <a:ext cx="12192000" cy="4900421"/>
          </a:xfrm>
          <a:prstGeom prst="rect">
            <a:avLst/>
          </a:prstGeom>
          <a:gradFill>
            <a:gsLst>
              <a:gs pos="65000">
                <a:srgbClr val="004080"/>
              </a:gs>
              <a:gs pos="86000">
                <a:srgbClr val="004992"/>
              </a:gs>
              <a:gs pos="100000">
                <a:srgbClr val="005AB4"/>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platzhalter 2">
            <a:extLst>
              <a:ext uri="{FF2B5EF4-FFF2-40B4-BE49-F238E27FC236}">
                <a16:creationId xmlns:a16="http://schemas.microsoft.com/office/drawing/2014/main" id="{59E7408D-5777-8E0C-B17A-352D03522A63}"/>
              </a:ext>
            </a:extLst>
          </p:cNvPr>
          <p:cNvSpPr>
            <a:spLocks noGrp="1"/>
          </p:cNvSpPr>
          <p:nvPr>
            <p:ph type="body" sz="quarter" idx="11" hasCustomPrompt="1"/>
          </p:nvPr>
        </p:nvSpPr>
        <p:spPr>
          <a:xfrm>
            <a:off x="326571" y="489600"/>
            <a:ext cx="10077429" cy="557738"/>
          </a:xfrm>
          <a:prstGeom prst="rect">
            <a:avLst/>
          </a:prstGeom>
        </p:spPr>
        <p:txBody>
          <a:bodyPr lIns="0" tIns="0" rIns="0" bIns="0" anchor="b"/>
          <a:lstStyle>
            <a:lvl1pPr marL="0" indent="0">
              <a:buNone/>
              <a:defRPr>
                <a:solidFill>
                  <a:srgbClr val="004080"/>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800" b="0" i="0" u="none" strike="noStrike" kern="1200" cap="none" spc="0" normalizeH="0" baseline="0" noProof="0" dirty="0">
                <a:ln>
                  <a:noFill/>
                </a:ln>
                <a:solidFill>
                  <a:srgbClr val="00617F"/>
                </a:solidFill>
                <a:effectLst/>
                <a:uLnTx/>
                <a:uFillTx/>
                <a:latin typeface="Arial"/>
                <a:ea typeface="+mn-ea"/>
                <a:cs typeface="Arial"/>
              </a:rPr>
              <a:t>„Modultitel“</a:t>
            </a:r>
            <a:endParaRPr kumimoji="0" lang="en-US" sz="2800" b="0" i="0" u="none" strike="noStrike" kern="1200" cap="none" spc="0" normalizeH="0" baseline="0" noProof="0" dirty="0">
              <a:ln>
                <a:noFill/>
              </a:ln>
              <a:solidFill>
                <a:srgbClr val="00617F"/>
              </a:solidFill>
              <a:effectLst/>
              <a:uLnTx/>
              <a:uFillTx/>
              <a:latin typeface="Arial"/>
              <a:ea typeface="+mn-ea"/>
              <a:cs typeface="Arial"/>
            </a:endParaRPr>
          </a:p>
        </p:txBody>
      </p:sp>
      <p:sp>
        <p:nvSpPr>
          <p:cNvPr id="7" name="Textplatzhalter 8">
            <a:extLst>
              <a:ext uri="{FF2B5EF4-FFF2-40B4-BE49-F238E27FC236}">
                <a16:creationId xmlns:a16="http://schemas.microsoft.com/office/drawing/2014/main" id="{6FA05D65-6CF2-BCBE-8CD5-B6CEF5776BA2}"/>
              </a:ext>
            </a:extLst>
          </p:cNvPr>
          <p:cNvSpPr>
            <a:spLocks noGrp="1"/>
          </p:cNvSpPr>
          <p:nvPr>
            <p:ph type="body" sz="quarter" idx="10"/>
          </p:nvPr>
        </p:nvSpPr>
        <p:spPr>
          <a:xfrm>
            <a:off x="4038601" y="1954345"/>
            <a:ext cx="7933944" cy="4465180"/>
          </a:xfrm>
          <a:prstGeom prst="rect">
            <a:avLst/>
          </a:prstGeom>
        </p:spPr>
        <p:txBody>
          <a:bodyPr anchor="ctr"/>
          <a:lstStyle>
            <a:lvl1pPr marL="228600" indent="-228600">
              <a:buClr>
                <a:srgbClr val="92D050"/>
              </a:buClr>
              <a:buFont typeface="Arial" panose="020B0604020202020204" pitchFamily="34" charset="0"/>
              <a:buChar char="♦"/>
              <a:defRPr sz="1800">
                <a:solidFill>
                  <a:schemeClr val="tx1"/>
                </a:solidFill>
              </a:defRPr>
            </a:lvl1pPr>
            <a:lvl2pPr marL="685800" indent="-228600">
              <a:buClr>
                <a:srgbClr val="92D050"/>
              </a:buClr>
              <a:buFont typeface="Arial" panose="020B0604020202020204" pitchFamily="34" charset="0"/>
              <a:buChar char="♦"/>
              <a:defRPr sz="1800">
                <a:solidFill>
                  <a:schemeClr val="tx1"/>
                </a:solidFill>
              </a:defRPr>
            </a:lvl2pPr>
            <a:lvl3pPr marL="1143000" indent="-228600">
              <a:buClr>
                <a:srgbClr val="92D050"/>
              </a:buClr>
              <a:buFont typeface="Arial" panose="020B0604020202020204" pitchFamily="34" charset="0"/>
              <a:buChar char="♦"/>
              <a:defRPr sz="1800">
                <a:solidFill>
                  <a:schemeClr val="tx1"/>
                </a:solidFill>
              </a:defRPr>
            </a:lvl3pPr>
            <a:lvl4pPr marL="1600200" indent="-228600">
              <a:buClr>
                <a:srgbClr val="92D050"/>
              </a:buClr>
              <a:buFont typeface="Arial" panose="020B0604020202020204" pitchFamily="34" charset="0"/>
              <a:buChar char="♦"/>
              <a:defRPr sz="1800">
                <a:solidFill>
                  <a:schemeClr val="tx1"/>
                </a:solidFill>
              </a:defRPr>
            </a:lvl4pPr>
            <a:lvl5pPr marL="2057400" indent="-228600">
              <a:buClr>
                <a:srgbClr val="92D050"/>
              </a:buClr>
              <a:buFont typeface="Arial" panose="020B0604020202020204" pitchFamily="34" charset="0"/>
              <a:buChar char="♦"/>
              <a:defRPr sz="18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Textplatzhalter 16">
            <a:extLst>
              <a:ext uri="{FF2B5EF4-FFF2-40B4-BE49-F238E27FC236}">
                <a16:creationId xmlns:a16="http://schemas.microsoft.com/office/drawing/2014/main" id="{3717AB3F-FF56-3574-CC07-59485B1CA182}"/>
              </a:ext>
            </a:extLst>
          </p:cNvPr>
          <p:cNvSpPr>
            <a:spLocks noGrp="1"/>
          </p:cNvSpPr>
          <p:nvPr>
            <p:ph type="body" sz="quarter" idx="13" hasCustomPrompt="1"/>
          </p:nvPr>
        </p:nvSpPr>
        <p:spPr>
          <a:xfrm>
            <a:off x="326571" y="1069266"/>
            <a:ext cx="10077904" cy="557213"/>
          </a:xfrm>
          <a:prstGeom prst="rect">
            <a:avLst/>
          </a:prstGeom>
        </p:spPr>
        <p:txBody>
          <a:bodyPr lIns="0" tIns="0" rIns="0" bIns="0" anchor="t"/>
          <a:lstStyle>
            <a:lvl1pPr marL="0" indent="0">
              <a:buNone/>
              <a:defRPr sz="1800">
                <a:solidFill>
                  <a:srgbClr val="004080"/>
                </a:solidFill>
              </a:defRPr>
            </a:lvl1pPr>
            <a:lvl2pPr>
              <a:defRPr sz="1800">
                <a:solidFill>
                  <a:srgbClr val="004080"/>
                </a:solidFill>
              </a:defRPr>
            </a:lvl2pPr>
            <a:lvl3pPr>
              <a:defRPr sz="1800">
                <a:solidFill>
                  <a:srgbClr val="004080"/>
                </a:solidFill>
              </a:defRPr>
            </a:lvl3pPr>
            <a:lvl4pPr>
              <a:defRPr sz="1800">
                <a:solidFill>
                  <a:srgbClr val="004080"/>
                </a:solidFill>
              </a:defRPr>
            </a:lvl4pPr>
            <a:lvl5pPr>
              <a:defRPr sz="1800">
                <a:solidFill>
                  <a:srgbClr val="004080"/>
                </a:solidFill>
              </a:defRPr>
            </a:lvl5pPr>
          </a:lstStyle>
          <a:p>
            <a:pPr lvl="0"/>
            <a:r>
              <a:rPr lang="de-DE" dirty="0"/>
              <a:t>Was muss ich wissen? / Was muss ich tun? / Was schaut das Ergebnis aus?</a:t>
            </a:r>
          </a:p>
        </p:txBody>
      </p:sp>
      <p:sp>
        <p:nvSpPr>
          <p:cNvPr id="21" name="Bildplatzhalter 5">
            <a:extLst>
              <a:ext uri="{FF2B5EF4-FFF2-40B4-BE49-F238E27FC236}">
                <a16:creationId xmlns:a16="http://schemas.microsoft.com/office/drawing/2014/main" id="{D11B3263-6E03-2789-D680-AD3C4C2B76E7}"/>
              </a:ext>
            </a:extLst>
          </p:cNvPr>
          <p:cNvSpPr>
            <a:spLocks noGrp="1"/>
          </p:cNvSpPr>
          <p:nvPr>
            <p:ph type="pic" sz="quarter" idx="12"/>
          </p:nvPr>
        </p:nvSpPr>
        <p:spPr>
          <a:xfrm>
            <a:off x="-1" y="1954345"/>
            <a:ext cx="3800476" cy="4465179"/>
          </a:xfrm>
          <a:prstGeom prst="flowChartDelay">
            <a:avLst/>
          </a:prstGeom>
          <a:solidFill>
            <a:schemeClr val="tx1"/>
          </a:solidFill>
        </p:spPr>
        <p:txBody>
          <a:bodyPr/>
          <a:lstStyle>
            <a:lvl1pPr marL="0" indent="0">
              <a:buNone/>
              <a:defRPr>
                <a:solidFill>
                  <a:sysClr val="windowText" lastClr="000000"/>
                </a:solidFill>
              </a:defRPr>
            </a:lvl1pPr>
          </a:lstStyle>
          <a:p>
            <a:endParaRPr lang="de-DE" dirty="0"/>
          </a:p>
        </p:txBody>
      </p:sp>
      <p:sp>
        <p:nvSpPr>
          <p:cNvPr id="26" name="Fußzeilenplatzhalter 25">
            <a:extLst>
              <a:ext uri="{FF2B5EF4-FFF2-40B4-BE49-F238E27FC236}">
                <a16:creationId xmlns:a16="http://schemas.microsoft.com/office/drawing/2014/main" id="{B53BA487-47BF-A298-16A0-A610A4C46917}"/>
              </a:ext>
            </a:extLst>
          </p:cNvPr>
          <p:cNvSpPr>
            <a:spLocks noGrp="1"/>
          </p:cNvSpPr>
          <p:nvPr>
            <p:ph type="ftr" sz="quarter" idx="14"/>
          </p:nvPr>
        </p:nvSpPr>
        <p:spPr/>
        <p:txBody>
          <a:bodyPr/>
          <a:lstStyle/>
          <a:p>
            <a:endParaRPr lang="de-DE" dirty="0"/>
          </a:p>
        </p:txBody>
      </p:sp>
      <p:sp>
        <p:nvSpPr>
          <p:cNvPr id="27" name="Foliennummernplatzhalter 26">
            <a:extLst>
              <a:ext uri="{FF2B5EF4-FFF2-40B4-BE49-F238E27FC236}">
                <a16:creationId xmlns:a16="http://schemas.microsoft.com/office/drawing/2014/main" id="{05F3F739-ACB5-A682-D7FC-2D78CBF3072F}"/>
              </a:ext>
            </a:extLst>
          </p:cNvPr>
          <p:cNvSpPr>
            <a:spLocks noGrp="1"/>
          </p:cNvSpPr>
          <p:nvPr>
            <p:ph type="sldNum" sz="quarter" idx="15"/>
          </p:nvPr>
        </p:nvSpPr>
        <p:spPr/>
        <p:txBody>
          <a:bodyPr/>
          <a:lstStyle/>
          <a:p>
            <a:fld id="{CFE5C5FA-BC1D-4AD1-BB57-E4E5DA93827D}" type="slidenum">
              <a:rPr lang="de-DE" smtClean="0"/>
              <a:pPr/>
              <a:t>‹Nr.›</a:t>
            </a:fld>
            <a:endParaRPr lang="de-DE" dirty="0"/>
          </a:p>
        </p:txBody>
      </p:sp>
    </p:spTree>
    <p:extLst>
      <p:ext uri="{BB962C8B-B14F-4D97-AF65-F5344CB8AC3E}">
        <p14:creationId xmlns:p14="http://schemas.microsoft.com/office/powerpoint/2010/main" val="953437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schluss">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76DEA41-F867-DA86-940C-7FF98F70A5C6}"/>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13391"/>
          <a:stretch/>
        </p:blipFill>
        <p:spPr bwMode="auto">
          <a:xfrm>
            <a:off x="2292573" y="0"/>
            <a:ext cx="989942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lussdiagramm: Verzögerung 2">
            <a:extLst>
              <a:ext uri="{FF2B5EF4-FFF2-40B4-BE49-F238E27FC236}">
                <a16:creationId xmlns:a16="http://schemas.microsoft.com/office/drawing/2014/main" id="{E734768F-439B-BFBC-1242-0BD3DB59B36E}"/>
              </a:ext>
            </a:extLst>
          </p:cNvPr>
          <p:cNvSpPr/>
          <p:nvPr userDrawn="1"/>
        </p:nvSpPr>
        <p:spPr bwMode="gray">
          <a:xfrm>
            <a:off x="0" y="0"/>
            <a:ext cx="5417040" cy="6858000"/>
          </a:xfrm>
          <a:prstGeom prst="flowChartDelay">
            <a:avLst/>
          </a:prstGeom>
          <a:solidFill>
            <a:srgbClr val="003B7C"/>
          </a:solidFill>
          <a:ln w="12700" cap="flat" cmpd="sng" algn="ctr">
            <a:noFill/>
            <a:prstDash val="solid"/>
            <a:miter lim="800000"/>
          </a:ln>
          <a:effectLst/>
        </p:spPr>
        <p:txBody>
          <a:bodyPr wrap="square" rtlCol="0" anchor="ctr">
            <a:noAutofit/>
          </a:bodyPr>
          <a:lstStyle/>
          <a:p>
            <a:pPr algn="ctr">
              <a:defRPr/>
            </a:pPr>
            <a:endParaRPr lang="en-US" kern="0" dirty="0">
              <a:solidFill>
                <a:srgbClr val="FFFFFF"/>
              </a:solidFill>
              <a:latin typeface="Arial" panose="020B0604020202020204"/>
              <a:cs typeface="Arial"/>
            </a:endParaRPr>
          </a:p>
        </p:txBody>
      </p:sp>
      <p:sp>
        <p:nvSpPr>
          <p:cNvPr id="13" name="Title 1">
            <a:extLst>
              <a:ext uri="{FF2B5EF4-FFF2-40B4-BE49-F238E27FC236}">
                <a16:creationId xmlns:a16="http://schemas.microsoft.com/office/drawing/2014/main" id="{EAF5241F-46FB-A159-E149-80D0E66D6745}"/>
              </a:ext>
            </a:extLst>
          </p:cNvPr>
          <p:cNvSpPr txBox="1">
            <a:spLocks/>
          </p:cNvSpPr>
          <p:nvPr userDrawn="1"/>
        </p:nvSpPr>
        <p:spPr bwMode="white">
          <a:xfrm>
            <a:off x="195843" y="2628525"/>
            <a:ext cx="5381498" cy="1620000"/>
          </a:xfrm>
          <a:prstGeom prst="rect">
            <a:avLst/>
          </a:prstGeom>
        </p:spPr>
        <p:txBody>
          <a:bodyPr vert="horz" lIns="0" tIns="0" rIns="0" bIns="0" rtlCol="0" anchor="t">
            <a:normAutofit fontScale="85000" lnSpcReduction="20000"/>
          </a:bodyPr>
          <a:lstStyle>
            <a:lvl1pPr algn="l" defTabSz="914400" rtl="0" eaLnBrk="1" latinLnBrk="0" hangingPunct="1">
              <a:spcBef>
                <a:spcPct val="0"/>
              </a:spcBef>
              <a:buNone/>
              <a:defRPr sz="7200" i="0"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5200" b="0" i="0" u="none" strike="noStrike" kern="1200" cap="none" spc="0" normalizeH="0" baseline="0" noProof="0" dirty="0">
                <a:ln>
                  <a:noFill/>
                </a:ln>
                <a:solidFill>
                  <a:schemeClr val="bg1"/>
                </a:solidFill>
                <a:effectLst/>
                <a:uLnTx/>
                <a:uFillTx/>
                <a:latin typeface="Arial"/>
                <a:cs typeface="Arial"/>
              </a:rPr>
              <a:t>Vielen Dank</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5200" b="0" i="0" u="none" strike="noStrike" kern="1200" cap="none" spc="0" normalizeH="0" baseline="0" noProof="0" dirty="0">
                <a:ln>
                  <a:noFill/>
                </a:ln>
                <a:solidFill>
                  <a:schemeClr val="bg1"/>
                </a:solidFill>
                <a:effectLst/>
                <a:uLnTx/>
                <a:uFillTx/>
                <a:latin typeface="Arial"/>
                <a:cs typeface="Arial"/>
              </a:rPr>
              <a:t>für Ihre Aufmerksamkeit!</a:t>
            </a:r>
            <a:endParaRPr kumimoji="0" lang="en-US" sz="5200" b="0" i="0" u="none" strike="noStrike" kern="1200" cap="none" spc="0" normalizeH="0" baseline="0" noProof="0" dirty="0">
              <a:ln>
                <a:noFill/>
              </a:ln>
              <a:solidFill>
                <a:schemeClr val="bg1"/>
              </a:solidFill>
              <a:effectLst/>
              <a:uLnTx/>
              <a:uFillTx/>
              <a:latin typeface="Arial"/>
              <a:cs typeface="Arial"/>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bg1"/>
              </a:solidFill>
              <a:effectLst/>
              <a:uLnTx/>
              <a:uFillTx/>
              <a:latin typeface="Arial"/>
              <a:cs typeface="Arial"/>
            </a:endParaRPr>
          </a:p>
        </p:txBody>
      </p:sp>
    </p:spTree>
    <p:extLst>
      <p:ext uri="{BB962C8B-B14F-4D97-AF65-F5344CB8AC3E}">
        <p14:creationId xmlns:p14="http://schemas.microsoft.com/office/powerpoint/2010/main" val="1950054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4" descr="Fraunhofer IAO - Exo Guide">
            <a:extLst>
              <a:ext uri="{FF2B5EF4-FFF2-40B4-BE49-F238E27FC236}">
                <a16:creationId xmlns:a16="http://schemas.microsoft.com/office/drawing/2014/main" id="{40F096A1-4600-F993-583F-E12CFD10A6D2}"/>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6133" t="31118" r="5742" b="30941"/>
          <a:stretch/>
        </p:blipFill>
        <p:spPr bwMode="auto">
          <a:xfrm>
            <a:off x="10498630" y="200773"/>
            <a:ext cx="1355961" cy="387675"/>
          </a:xfrm>
          <a:prstGeom prst="rect">
            <a:avLst/>
          </a:prstGeom>
          <a:noFill/>
          <a:extLst>
            <a:ext uri="{909E8E84-426E-40DD-AFC4-6F175D3DCCD1}">
              <a14:hiddenFill xmlns:a14="http://schemas.microsoft.com/office/drawing/2010/main">
                <a:solidFill>
                  <a:srgbClr val="FFFFFF"/>
                </a:solidFill>
              </a14:hiddenFill>
            </a:ext>
          </a:extLst>
        </p:spPr>
      </p:pic>
      <p:sp>
        <p:nvSpPr>
          <p:cNvPr id="9" name="Fußzeilenplatzhalter 8">
            <a:extLst>
              <a:ext uri="{FF2B5EF4-FFF2-40B4-BE49-F238E27FC236}">
                <a16:creationId xmlns:a16="http://schemas.microsoft.com/office/drawing/2014/main" id="{F45C668E-24E1-E1E7-46E3-0D621AD953BF}"/>
              </a:ext>
            </a:extLst>
          </p:cNvPr>
          <p:cNvSpPr>
            <a:spLocks noGrp="1"/>
          </p:cNvSpPr>
          <p:nvPr>
            <p:ph type="ftr" sz="quarter" idx="3"/>
          </p:nvPr>
        </p:nvSpPr>
        <p:spPr>
          <a:xfrm>
            <a:off x="4038600" y="6657227"/>
            <a:ext cx="4114800" cy="200773"/>
          </a:xfrm>
          <a:prstGeom prst="rect">
            <a:avLst/>
          </a:prstGeom>
        </p:spPr>
        <p:txBody>
          <a:bodyPr vert="horz" lIns="0" tIns="0" rIns="0" bIns="0" rtlCol="0" anchor="ctr"/>
          <a:lstStyle>
            <a:lvl1pPr algn="ctr">
              <a:defRPr sz="1200">
                <a:solidFill>
                  <a:srgbClr val="004080"/>
                </a:solidFill>
              </a:defRPr>
            </a:lvl1pPr>
          </a:lstStyle>
          <a:p>
            <a:endParaRPr lang="de-DE" dirty="0"/>
          </a:p>
        </p:txBody>
      </p:sp>
      <p:sp>
        <p:nvSpPr>
          <p:cNvPr id="10" name="Foliennummernplatzhalter 9">
            <a:extLst>
              <a:ext uri="{FF2B5EF4-FFF2-40B4-BE49-F238E27FC236}">
                <a16:creationId xmlns:a16="http://schemas.microsoft.com/office/drawing/2014/main" id="{0A696167-6D78-0A6D-03C7-18F11E6B09EC}"/>
              </a:ext>
            </a:extLst>
          </p:cNvPr>
          <p:cNvSpPr>
            <a:spLocks noGrp="1"/>
          </p:cNvSpPr>
          <p:nvPr>
            <p:ph type="sldNum" sz="quarter" idx="4"/>
          </p:nvPr>
        </p:nvSpPr>
        <p:spPr>
          <a:xfrm>
            <a:off x="9316450" y="6657227"/>
            <a:ext cx="2743200" cy="200773"/>
          </a:xfrm>
          <a:prstGeom prst="rect">
            <a:avLst/>
          </a:prstGeom>
        </p:spPr>
        <p:txBody>
          <a:bodyPr vert="horz" lIns="0" tIns="0" rIns="0" bIns="0" rtlCol="0" anchor="ctr"/>
          <a:lstStyle>
            <a:lvl1pPr algn="r">
              <a:defRPr sz="1050">
                <a:solidFill>
                  <a:srgbClr val="004080"/>
                </a:solidFill>
              </a:defRPr>
            </a:lvl1pPr>
          </a:lstStyle>
          <a:p>
            <a:fld id="{CFE5C5FA-BC1D-4AD1-BB57-E4E5DA93827D}" type="slidenum">
              <a:rPr lang="de-DE" smtClean="0"/>
              <a:pPr/>
              <a:t>‹Nr.›</a:t>
            </a:fld>
            <a:endParaRPr lang="de-DE" dirty="0"/>
          </a:p>
        </p:txBody>
      </p:sp>
    </p:spTree>
    <p:extLst>
      <p:ext uri="{BB962C8B-B14F-4D97-AF65-F5344CB8AC3E}">
        <p14:creationId xmlns:p14="http://schemas.microsoft.com/office/powerpoint/2010/main" val="4262900297"/>
      </p:ext>
    </p:extLst>
  </p:cSld>
  <p:clrMap bg1="lt1" tx1="dk1" bg2="lt2" tx2="dk2" accent1="accent1" accent2="accent2" accent3="accent3" accent4="accent4" accent5="accent5" accent6="accent6" hlink="hlink" folHlink="folHlink"/>
  <p:sldLayoutIdLst>
    <p:sldLayoutId id="2147483708" r:id="rId1"/>
    <p:sldLayoutId id="2147483725" r:id="rId2"/>
    <p:sldLayoutId id="2147483726" r:id="rId3"/>
    <p:sldLayoutId id="2147483728" r:id="rId4"/>
    <p:sldLayoutId id="2147483729" r:id="rId5"/>
    <p:sldLayoutId id="2147483724" r:id="rId6"/>
    <p:sldLayoutId id="2147483720"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D24DA5D-225B-18B2-FEA3-418050F3ABB4}"/>
              </a:ext>
            </a:extLst>
          </p:cNvPr>
          <p:cNvSpPr>
            <a:spLocks noGrp="1"/>
          </p:cNvSpPr>
          <p:nvPr>
            <p:ph type="body" sz="quarter" idx="12"/>
          </p:nvPr>
        </p:nvSpPr>
        <p:spPr/>
        <p:txBody>
          <a:bodyPr/>
          <a:lstStyle/>
          <a:p>
            <a:r>
              <a:rPr lang="de-DE" sz="3600" dirty="0"/>
              <a:t>Umgang mit VR/AR-Technologien</a:t>
            </a:r>
            <a:endParaRPr lang="de-DE" dirty="0"/>
          </a:p>
        </p:txBody>
      </p:sp>
      <p:sp>
        <p:nvSpPr>
          <p:cNvPr id="3" name="Textplatzhalter 2">
            <a:extLst>
              <a:ext uri="{FF2B5EF4-FFF2-40B4-BE49-F238E27FC236}">
                <a16:creationId xmlns:a16="http://schemas.microsoft.com/office/drawing/2014/main" id="{7CC0CF4C-C39E-E2E5-03C6-65369893EF83}"/>
              </a:ext>
            </a:extLst>
          </p:cNvPr>
          <p:cNvSpPr>
            <a:spLocks noGrp="1"/>
          </p:cNvSpPr>
          <p:nvPr>
            <p:ph type="body" sz="quarter" idx="13"/>
          </p:nvPr>
        </p:nvSpPr>
        <p:spPr/>
        <p:txBody>
          <a:bodyPr/>
          <a:lstStyle/>
          <a:p>
            <a:r>
              <a:rPr lang="de-DE" dirty="0"/>
              <a:t>…</a:t>
            </a:r>
          </a:p>
        </p:txBody>
      </p:sp>
    </p:spTree>
    <p:extLst>
      <p:ext uri="{BB962C8B-B14F-4D97-AF65-F5344CB8AC3E}">
        <p14:creationId xmlns:p14="http://schemas.microsoft.com/office/powerpoint/2010/main" val="116773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83C33-0C0E-8026-3A67-B451E351E449}"/>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91034C6-88F8-1597-8912-A81DD254C17E}"/>
              </a:ext>
            </a:extLst>
          </p:cNvPr>
          <p:cNvSpPr>
            <a:spLocks noGrp="1"/>
          </p:cNvSpPr>
          <p:nvPr>
            <p:ph type="body" sz="quarter" idx="11"/>
          </p:nvPr>
        </p:nvSpPr>
        <p:spPr/>
        <p:txBody>
          <a:bodyPr/>
          <a:lstStyle/>
          <a:p>
            <a:r>
              <a:rPr lang="de-DE" dirty="0"/>
              <a:t>Umgang mit VR/AR-Technologien</a:t>
            </a:r>
          </a:p>
        </p:txBody>
      </p:sp>
      <p:sp>
        <p:nvSpPr>
          <p:cNvPr id="3" name="Textplatzhalter 2">
            <a:extLst>
              <a:ext uri="{FF2B5EF4-FFF2-40B4-BE49-F238E27FC236}">
                <a16:creationId xmlns:a16="http://schemas.microsoft.com/office/drawing/2014/main" id="{59B2BC50-B59D-7E9A-2F91-85F617F23BBA}"/>
              </a:ext>
            </a:extLst>
          </p:cNvPr>
          <p:cNvSpPr>
            <a:spLocks noGrp="1"/>
          </p:cNvSpPr>
          <p:nvPr>
            <p:ph type="body" sz="quarter" idx="10"/>
          </p:nvPr>
        </p:nvSpPr>
        <p:spPr/>
        <p:txBody>
          <a:bodyPr/>
          <a:lstStyle/>
          <a:p>
            <a:pPr marL="0" fontAlgn="ctr"/>
            <a:r>
              <a:rPr lang="de-DE" dirty="0"/>
              <a:t>MR = Mixed Reality</a:t>
            </a:r>
          </a:p>
          <a:p>
            <a:pPr marL="457200" lvl="1" fontAlgn="ctr"/>
            <a:r>
              <a:rPr lang="de-DE" dirty="0"/>
              <a:t>Kombiniert Elemente aus realer und virtueller Welt </a:t>
            </a:r>
          </a:p>
          <a:p>
            <a:pPr marL="457200" lvl="1" fontAlgn="ctr"/>
            <a:r>
              <a:rPr lang="de-DE" dirty="0"/>
              <a:t>Mit speziellen Headsets angewendet (z.B. Microsoft HoloLens)</a:t>
            </a:r>
          </a:p>
          <a:p>
            <a:pPr marL="457200" lvl="1" fontAlgn="ctr"/>
            <a:r>
              <a:rPr lang="de-DE" dirty="0"/>
              <a:t>Ziel: nahtloses Zusammenspiel aller Elemente schaffen</a:t>
            </a:r>
          </a:p>
        </p:txBody>
      </p:sp>
      <p:sp>
        <p:nvSpPr>
          <p:cNvPr id="4" name="Textplatzhalter 3">
            <a:extLst>
              <a:ext uri="{FF2B5EF4-FFF2-40B4-BE49-F238E27FC236}">
                <a16:creationId xmlns:a16="http://schemas.microsoft.com/office/drawing/2014/main" id="{DDE12F8C-72B5-4C99-E50B-229541E66334}"/>
              </a:ext>
            </a:extLst>
          </p:cNvPr>
          <p:cNvSpPr>
            <a:spLocks noGrp="1"/>
          </p:cNvSpPr>
          <p:nvPr>
            <p:ph type="body" sz="quarter" idx="13"/>
          </p:nvPr>
        </p:nvSpPr>
        <p:spPr/>
        <p:txBody>
          <a:bodyPr/>
          <a:lstStyle/>
          <a:p>
            <a:r>
              <a:rPr lang="de-DE" dirty="0"/>
              <a:t>Was muss ich wissen?</a:t>
            </a:r>
          </a:p>
        </p:txBody>
      </p:sp>
      <p:pic>
        <p:nvPicPr>
          <p:cNvPr id="7" name="Bildplatzhalter 6">
            <a:extLst>
              <a:ext uri="{FF2B5EF4-FFF2-40B4-BE49-F238E27FC236}">
                <a16:creationId xmlns:a16="http://schemas.microsoft.com/office/drawing/2014/main" id="{5EB86CBB-EE7C-FC2A-5A32-3A166632F8E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 b="3"/>
          <a:stretch/>
        </p:blipFill>
        <p:spPr/>
      </p:pic>
      <p:sp>
        <p:nvSpPr>
          <p:cNvPr id="6" name="Foliennummernplatzhalter 5">
            <a:extLst>
              <a:ext uri="{FF2B5EF4-FFF2-40B4-BE49-F238E27FC236}">
                <a16:creationId xmlns:a16="http://schemas.microsoft.com/office/drawing/2014/main" id="{64B1C873-9BE8-75E2-BCA2-EE395F0113F1}"/>
              </a:ext>
            </a:extLst>
          </p:cNvPr>
          <p:cNvSpPr>
            <a:spLocks noGrp="1"/>
          </p:cNvSpPr>
          <p:nvPr>
            <p:ph type="sldNum" sz="quarter" idx="15"/>
          </p:nvPr>
        </p:nvSpPr>
        <p:spPr/>
        <p:txBody>
          <a:bodyPr/>
          <a:lstStyle/>
          <a:p>
            <a:fld id="{CFE5C5FA-BC1D-4AD1-BB57-E4E5DA93827D}" type="slidenum">
              <a:rPr lang="de-DE" smtClean="0"/>
              <a:pPr/>
              <a:t>10</a:t>
            </a:fld>
            <a:endParaRPr lang="de-DE" dirty="0"/>
          </a:p>
        </p:txBody>
      </p:sp>
      <p:sp>
        <p:nvSpPr>
          <p:cNvPr id="10" name="Textfeld 9">
            <a:extLst>
              <a:ext uri="{FF2B5EF4-FFF2-40B4-BE49-F238E27FC236}">
                <a16:creationId xmlns:a16="http://schemas.microsoft.com/office/drawing/2014/main" id="{5FCA0220-6370-4F8F-E754-612A67005506}"/>
              </a:ext>
            </a:extLst>
          </p:cNvPr>
          <p:cNvSpPr txBox="1"/>
          <p:nvPr/>
        </p:nvSpPr>
        <p:spPr>
          <a:xfrm>
            <a:off x="0" y="6419523"/>
            <a:ext cx="4114800" cy="507831"/>
          </a:xfrm>
          <a:prstGeom prst="rect">
            <a:avLst/>
          </a:prstGeom>
          <a:noFill/>
        </p:spPr>
        <p:txBody>
          <a:bodyPr wrap="square" rtlCol="0">
            <a:spAutoFit/>
          </a:bodyPr>
          <a:lstStyle/>
          <a:p>
            <a:r>
              <a:rPr lang="de-DE" sz="900" dirty="0"/>
              <a:t>https://mediapool.bmwgroup.com/cache/P9/201904/P90343438/P90343438-ar-based-training-at-the-bmw-group-production-academy-engine-assembly-04-2019-2250px.jpg</a:t>
            </a:r>
          </a:p>
        </p:txBody>
      </p:sp>
      <p:pic>
        <p:nvPicPr>
          <p:cNvPr id="5" name="Inhaltsplatzhalter 10">
            <a:extLst>
              <a:ext uri="{FF2B5EF4-FFF2-40B4-BE49-F238E27FC236}">
                <a16:creationId xmlns:a16="http://schemas.microsoft.com/office/drawing/2014/main" id="{826E0CBF-442D-384D-C258-9F4FD68D4674}"/>
              </a:ext>
            </a:extLst>
          </p:cNvPr>
          <p:cNvPicPr>
            <a:picLocks noChangeAspect="1"/>
          </p:cNvPicPr>
          <p:nvPr/>
        </p:nvPicPr>
        <p:blipFill>
          <a:blip r:embed="rId4"/>
          <a:stretch>
            <a:fillRect/>
          </a:stretch>
        </p:blipFill>
        <p:spPr>
          <a:xfrm>
            <a:off x="5994401" y="562529"/>
            <a:ext cx="5181600" cy="1956423"/>
          </a:xfrm>
          <a:prstGeom prst="rect">
            <a:avLst/>
          </a:prstGeom>
        </p:spPr>
      </p:pic>
    </p:spTree>
    <p:extLst>
      <p:ext uri="{BB962C8B-B14F-4D97-AF65-F5344CB8AC3E}">
        <p14:creationId xmlns:p14="http://schemas.microsoft.com/office/powerpoint/2010/main" val="2123091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59176-9C3B-6761-BA0E-6C278B1CD32F}"/>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0AF01E23-E5C1-A3F7-96D3-8A0B2A48CA10}"/>
              </a:ext>
            </a:extLst>
          </p:cNvPr>
          <p:cNvSpPr>
            <a:spLocks noGrp="1"/>
          </p:cNvSpPr>
          <p:nvPr>
            <p:ph type="body" sz="quarter" idx="11"/>
          </p:nvPr>
        </p:nvSpPr>
        <p:spPr/>
        <p:txBody>
          <a:bodyPr/>
          <a:lstStyle/>
          <a:p>
            <a:r>
              <a:rPr lang="de-DE" dirty="0"/>
              <a:t>Umgang mit VR/AR-Technologien</a:t>
            </a:r>
          </a:p>
        </p:txBody>
      </p:sp>
      <p:sp>
        <p:nvSpPr>
          <p:cNvPr id="3" name="Textplatzhalter 2">
            <a:extLst>
              <a:ext uri="{FF2B5EF4-FFF2-40B4-BE49-F238E27FC236}">
                <a16:creationId xmlns:a16="http://schemas.microsoft.com/office/drawing/2014/main" id="{47E3718F-F559-D5DF-A4C5-B31D34E55A75}"/>
              </a:ext>
            </a:extLst>
          </p:cNvPr>
          <p:cNvSpPr>
            <a:spLocks noGrp="1"/>
          </p:cNvSpPr>
          <p:nvPr>
            <p:ph type="body" sz="quarter" idx="10"/>
          </p:nvPr>
        </p:nvSpPr>
        <p:spPr/>
        <p:txBody>
          <a:bodyPr/>
          <a:lstStyle/>
          <a:p>
            <a:pPr marL="0" fontAlgn="ctr"/>
            <a:r>
              <a:rPr lang="de-DE" dirty="0"/>
              <a:t>Anwendungsbeispiele von Mixed Reality:</a:t>
            </a:r>
          </a:p>
          <a:p>
            <a:pPr marL="457200" lvl="1" fontAlgn="ctr"/>
            <a:r>
              <a:rPr lang="de-DE" dirty="0"/>
              <a:t>Wissenstransfer</a:t>
            </a:r>
          </a:p>
          <a:p>
            <a:pPr marL="457200" lvl="1" fontAlgn="ctr"/>
            <a:r>
              <a:rPr lang="de-DE" dirty="0"/>
              <a:t>Gesundheit </a:t>
            </a:r>
          </a:p>
          <a:p>
            <a:pPr marL="457200" lvl="1" fontAlgn="ctr"/>
            <a:r>
              <a:rPr lang="de-DE" dirty="0"/>
              <a:t>Fernwartung </a:t>
            </a:r>
          </a:p>
          <a:p>
            <a:pPr marL="457200" lvl="1" fontAlgn="ctr"/>
            <a:r>
              <a:rPr lang="de-DE" dirty="0"/>
              <a:t>Inneneinrichtung</a:t>
            </a:r>
          </a:p>
        </p:txBody>
      </p:sp>
      <p:sp>
        <p:nvSpPr>
          <p:cNvPr id="4" name="Textplatzhalter 3">
            <a:extLst>
              <a:ext uri="{FF2B5EF4-FFF2-40B4-BE49-F238E27FC236}">
                <a16:creationId xmlns:a16="http://schemas.microsoft.com/office/drawing/2014/main" id="{29ADA885-D7E7-4039-0924-ABCE6B5036C9}"/>
              </a:ext>
            </a:extLst>
          </p:cNvPr>
          <p:cNvSpPr>
            <a:spLocks noGrp="1"/>
          </p:cNvSpPr>
          <p:nvPr>
            <p:ph type="body" sz="quarter" idx="13"/>
          </p:nvPr>
        </p:nvSpPr>
        <p:spPr/>
        <p:txBody>
          <a:bodyPr/>
          <a:lstStyle/>
          <a:p>
            <a:r>
              <a:rPr lang="de-DE" dirty="0"/>
              <a:t>Was muss ich wissen?</a:t>
            </a:r>
          </a:p>
        </p:txBody>
      </p:sp>
      <p:pic>
        <p:nvPicPr>
          <p:cNvPr id="7" name="Bildplatzhalter 6">
            <a:extLst>
              <a:ext uri="{FF2B5EF4-FFF2-40B4-BE49-F238E27FC236}">
                <a16:creationId xmlns:a16="http://schemas.microsoft.com/office/drawing/2014/main" id="{D5BE13A4-CFA0-3659-9D38-45F0A56AF91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 b="3"/>
          <a:stretch/>
        </p:blipFill>
        <p:spPr/>
      </p:pic>
      <p:sp>
        <p:nvSpPr>
          <p:cNvPr id="6" name="Foliennummernplatzhalter 5">
            <a:extLst>
              <a:ext uri="{FF2B5EF4-FFF2-40B4-BE49-F238E27FC236}">
                <a16:creationId xmlns:a16="http://schemas.microsoft.com/office/drawing/2014/main" id="{EBA9B1FF-1CDD-5A6C-78BA-EDF50CAEA9BE}"/>
              </a:ext>
            </a:extLst>
          </p:cNvPr>
          <p:cNvSpPr>
            <a:spLocks noGrp="1"/>
          </p:cNvSpPr>
          <p:nvPr>
            <p:ph type="sldNum" sz="quarter" idx="15"/>
          </p:nvPr>
        </p:nvSpPr>
        <p:spPr/>
        <p:txBody>
          <a:bodyPr/>
          <a:lstStyle/>
          <a:p>
            <a:fld id="{CFE5C5FA-BC1D-4AD1-BB57-E4E5DA93827D}" type="slidenum">
              <a:rPr lang="de-DE" smtClean="0"/>
              <a:pPr/>
              <a:t>11</a:t>
            </a:fld>
            <a:endParaRPr lang="de-DE" dirty="0"/>
          </a:p>
        </p:txBody>
      </p:sp>
      <p:sp>
        <p:nvSpPr>
          <p:cNvPr id="10" name="Textfeld 9">
            <a:extLst>
              <a:ext uri="{FF2B5EF4-FFF2-40B4-BE49-F238E27FC236}">
                <a16:creationId xmlns:a16="http://schemas.microsoft.com/office/drawing/2014/main" id="{AF363EBA-61F9-FE3A-4245-6994A254A981}"/>
              </a:ext>
            </a:extLst>
          </p:cNvPr>
          <p:cNvSpPr txBox="1"/>
          <p:nvPr/>
        </p:nvSpPr>
        <p:spPr>
          <a:xfrm>
            <a:off x="0" y="6419523"/>
            <a:ext cx="4114800" cy="507831"/>
          </a:xfrm>
          <a:prstGeom prst="rect">
            <a:avLst/>
          </a:prstGeom>
          <a:noFill/>
        </p:spPr>
        <p:txBody>
          <a:bodyPr wrap="square" rtlCol="0">
            <a:spAutoFit/>
          </a:bodyPr>
          <a:lstStyle/>
          <a:p>
            <a:r>
              <a:rPr lang="de-DE" sz="900" dirty="0"/>
              <a:t>https://mediapool.bmwgroup.com/cache/P9/201904/P90343438/P90343438-ar-based-training-at-the-bmw-group-production-academy-engine-assembly-04-2019-2250px.jpg</a:t>
            </a:r>
          </a:p>
        </p:txBody>
      </p:sp>
    </p:spTree>
    <p:extLst>
      <p:ext uri="{BB962C8B-B14F-4D97-AF65-F5344CB8AC3E}">
        <p14:creationId xmlns:p14="http://schemas.microsoft.com/office/powerpoint/2010/main" val="1456924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562D5-691B-C7FA-6309-4B1EF74E241E}"/>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913AF4C0-AA92-ACA8-D452-5C911CE8A1C5}"/>
              </a:ext>
            </a:extLst>
          </p:cNvPr>
          <p:cNvSpPr>
            <a:spLocks noGrp="1"/>
          </p:cNvSpPr>
          <p:nvPr>
            <p:ph type="body" sz="quarter" idx="11"/>
          </p:nvPr>
        </p:nvSpPr>
        <p:spPr/>
        <p:txBody>
          <a:bodyPr/>
          <a:lstStyle/>
          <a:p>
            <a:r>
              <a:rPr lang="de-DE" dirty="0"/>
              <a:t>Umgang mit VR/AR-Technologien</a:t>
            </a:r>
          </a:p>
        </p:txBody>
      </p:sp>
      <p:sp>
        <p:nvSpPr>
          <p:cNvPr id="3" name="Textplatzhalter 2">
            <a:extLst>
              <a:ext uri="{FF2B5EF4-FFF2-40B4-BE49-F238E27FC236}">
                <a16:creationId xmlns:a16="http://schemas.microsoft.com/office/drawing/2014/main" id="{91303227-22F4-3883-DBE8-C88033BAA194}"/>
              </a:ext>
            </a:extLst>
          </p:cNvPr>
          <p:cNvSpPr>
            <a:spLocks noGrp="1"/>
          </p:cNvSpPr>
          <p:nvPr>
            <p:ph type="body" sz="quarter" idx="10"/>
          </p:nvPr>
        </p:nvSpPr>
        <p:spPr/>
        <p:txBody>
          <a:bodyPr/>
          <a:lstStyle/>
          <a:p>
            <a:pPr marL="0" fontAlgn="ctr"/>
            <a:r>
              <a:rPr lang="de-DE" dirty="0"/>
              <a:t>Nachhaltigkeit durch die Anwendung dieser Technologien?</a:t>
            </a:r>
          </a:p>
          <a:p>
            <a:pPr marL="457200" lvl="1" fontAlgn="ctr"/>
            <a:r>
              <a:rPr lang="de-DE" dirty="0"/>
              <a:t>Reduktion von Reisekosten und Emissionen</a:t>
            </a:r>
          </a:p>
          <a:p>
            <a:pPr marL="457200" lvl="1" fontAlgn="ctr"/>
            <a:r>
              <a:rPr lang="de-DE" dirty="0"/>
              <a:t>Design und </a:t>
            </a:r>
            <a:r>
              <a:rPr lang="de-DE" dirty="0" err="1"/>
              <a:t>Prototyping</a:t>
            </a:r>
            <a:endParaRPr lang="de-DE" dirty="0"/>
          </a:p>
          <a:p>
            <a:pPr marL="457200" lvl="1" fontAlgn="ctr"/>
            <a:r>
              <a:rPr lang="de-DE" dirty="0"/>
              <a:t>Effizientere Produktionsplanung</a:t>
            </a:r>
          </a:p>
          <a:p>
            <a:pPr marL="457200" lvl="1" fontAlgn="ctr"/>
            <a:r>
              <a:rPr lang="de-DE" dirty="0"/>
              <a:t>Bessere Wartung und Schulung:</a:t>
            </a:r>
          </a:p>
        </p:txBody>
      </p:sp>
      <p:sp>
        <p:nvSpPr>
          <p:cNvPr id="4" name="Textplatzhalter 3">
            <a:extLst>
              <a:ext uri="{FF2B5EF4-FFF2-40B4-BE49-F238E27FC236}">
                <a16:creationId xmlns:a16="http://schemas.microsoft.com/office/drawing/2014/main" id="{E3D78FA4-5FC0-7BEA-904D-8AAC6801DE7E}"/>
              </a:ext>
            </a:extLst>
          </p:cNvPr>
          <p:cNvSpPr>
            <a:spLocks noGrp="1"/>
          </p:cNvSpPr>
          <p:nvPr>
            <p:ph type="body" sz="quarter" idx="13"/>
          </p:nvPr>
        </p:nvSpPr>
        <p:spPr/>
        <p:txBody>
          <a:bodyPr/>
          <a:lstStyle/>
          <a:p>
            <a:r>
              <a:rPr lang="de-DE" dirty="0"/>
              <a:t>Was muss ich wissen?</a:t>
            </a:r>
          </a:p>
        </p:txBody>
      </p:sp>
      <p:pic>
        <p:nvPicPr>
          <p:cNvPr id="7" name="Bildplatzhalter 6">
            <a:extLst>
              <a:ext uri="{FF2B5EF4-FFF2-40B4-BE49-F238E27FC236}">
                <a16:creationId xmlns:a16="http://schemas.microsoft.com/office/drawing/2014/main" id="{5B83AA26-A1DD-5CC5-309D-50F27607940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 b="3"/>
          <a:stretch/>
        </p:blipFill>
        <p:spPr/>
      </p:pic>
      <p:sp>
        <p:nvSpPr>
          <p:cNvPr id="6" name="Foliennummernplatzhalter 5">
            <a:extLst>
              <a:ext uri="{FF2B5EF4-FFF2-40B4-BE49-F238E27FC236}">
                <a16:creationId xmlns:a16="http://schemas.microsoft.com/office/drawing/2014/main" id="{B7C72593-B110-C0CE-833E-ED9F42ABF3ED}"/>
              </a:ext>
            </a:extLst>
          </p:cNvPr>
          <p:cNvSpPr>
            <a:spLocks noGrp="1"/>
          </p:cNvSpPr>
          <p:nvPr>
            <p:ph type="sldNum" sz="quarter" idx="15"/>
          </p:nvPr>
        </p:nvSpPr>
        <p:spPr/>
        <p:txBody>
          <a:bodyPr/>
          <a:lstStyle/>
          <a:p>
            <a:fld id="{CFE5C5FA-BC1D-4AD1-BB57-E4E5DA93827D}" type="slidenum">
              <a:rPr lang="de-DE" smtClean="0"/>
              <a:pPr/>
              <a:t>12</a:t>
            </a:fld>
            <a:endParaRPr lang="de-DE" dirty="0"/>
          </a:p>
        </p:txBody>
      </p:sp>
      <p:sp>
        <p:nvSpPr>
          <p:cNvPr id="10" name="Textfeld 9">
            <a:extLst>
              <a:ext uri="{FF2B5EF4-FFF2-40B4-BE49-F238E27FC236}">
                <a16:creationId xmlns:a16="http://schemas.microsoft.com/office/drawing/2014/main" id="{00598D0A-D80C-3548-2E24-DADE59FE5393}"/>
              </a:ext>
            </a:extLst>
          </p:cNvPr>
          <p:cNvSpPr txBox="1"/>
          <p:nvPr/>
        </p:nvSpPr>
        <p:spPr>
          <a:xfrm>
            <a:off x="0" y="6419523"/>
            <a:ext cx="4114800" cy="507831"/>
          </a:xfrm>
          <a:prstGeom prst="rect">
            <a:avLst/>
          </a:prstGeom>
          <a:noFill/>
        </p:spPr>
        <p:txBody>
          <a:bodyPr wrap="square" rtlCol="0">
            <a:spAutoFit/>
          </a:bodyPr>
          <a:lstStyle/>
          <a:p>
            <a:r>
              <a:rPr lang="de-DE" sz="900" dirty="0"/>
              <a:t>https://mediapool.bmwgroup.com/cache/P9/201904/P90343438/P90343438-ar-based-training-at-the-bmw-group-production-academy-engine-assembly-04-2019-2250px.jpg</a:t>
            </a:r>
          </a:p>
        </p:txBody>
      </p:sp>
    </p:spTree>
    <p:extLst>
      <p:ext uri="{BB962C8B-B14F-4D97-AF65-F5344CB8AC3E}">
        <p14:creationId xmlns:p14="http://schemas.microsoft.com/office/powerpoint/2010/main" val="33451548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FAD33-2AE7-2B41-7247-FC901C955D9B}"/>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C89BF9D-2741-6D91-F00B-AEBA7CF0279C}"/>
              </a:ext>
            </a:extLst>
          </p:cNvPr>
          <p:cNvSpPr>
            <a:spLocks noGrp="1"/>
          </p:cNvSpPr>
          <p:nvPr>
            <p:ph type="body" sz="quarter" idx="11"/>
          </p:nvPr>
        </p:nvSpPr>
        <p:spPr/>
        <p:txBody>
          <a:bodyPr/>
          <a:lstStyle/>
          <a:p>
            <a:r>
              <a:rPr lang="de-DE" dirty="0"/>
              <a:t>Umgang mit VR/AR-Technologien</a:t>
            </a:r>
          </a:p>
        </p:txBody>
      </p:sp>
      <p:sp>
        <p:nvSpPr>
          <p:cNvPr id="3" name="Textplatzhalter 2">
            <a:extLst>
              <a:ext uri="{FF2B5EF4-FFF2-40B4-BE49-F238E27FC236}">
                <a16:creationId xmlns:a16="http://schemas.microsoft.com/office/drawing/2014/main" id="{9CD8715B-7D8C-6241-AC5B-B1E43FC1D0B6}"/>
              </a:ext>
            </a:extLst>
          </p:cNvPr>
          <p:cNvSpPr>
            <a:spLocks noGrp="1"/>
          </p:cNvSpPr>
          <p:nvPr>
            <p:ph type="body" sz="quarter" idx="10"/>
          </p:nvPr>
        </p:nvSpPr>
        <p:spPr/>
        <p:txBody>
          <a:bodyPr/>
          <a:lstStyle/>
          <a:p>
            <a:pPr marL="0" fontAlgn="ctr"/>
            <a:r>
              <a:rPr lang="de-DE" dirty="0"/>
              <a:t>Microsoft HoloLens:</a:t>
            </a:r>
          </a:p>
          <a:p>
            <a:pPr marL="457200" lvl="1" fontAlgn="ctr"/>
            <a:r>
              <a:rPr lang="de-DE" dirty="0"/>
              <a:t>Eigenständiger holografischer Computer</a:t>
            </a:r>
          </a:p>
          <a:p>
            <a:pPr marL="457200" lvl="1" fontAlgn="ctr"/>
            <a:r>
              <a:rPr lang="de-DE" dirty="0"/>
              <a:t>Digitale Inhalte (sog. Hologramme) können hierdurch in die reale Welt projiziert werden</a:t>
            </a:r>
          </a:p>
          <a:p>
            <a:pPr marL="457200" lvl="1" fontAlgn="ctr"/>
            <a:r>
              <a:rPr lang="de-DE" dirty="0"/>
              <a:t>Interaktion zwischen HoloLens und dem Nutzer/Umwelt über </a:t>
            </a:r>
            <a:br>
              <a:rPr lang="de-DE" dirty="0"/>
            </a:br>
            <a:r>
              <a:rPr lang="de-DE" dirty="0"/>
              <a:t>Sensorik (Kameras, Mikrofone, Infrarot-Sensoren, </a:t>
            </a:r>
            <a:br>
              <a:rPr lang="de-DE" dirty="0"/>
            </a:br>
            <a:r>
              <a:rPr lang="de-DE" dirty="0"/>
              <a:t>Gyroskop, Beschleunigungssensoren) welche Sprache oder Gesten wahrnimmt</a:t>
            </a:r>
          </a:p>
          <a:p>
            <a:pPr marL="457200" lvl="1" fontAlgn="ctr"/>
            <a:r>
              <a:rPr lang="de-DE" dirty="0"/>
              <a:t>Anwendung: Reparatur, Diagnose, Montage, Schulung, Instandhaltung</a:t>
            </a:r>
          </a:p>
        </p:txBody>
      </p:sp>
      <p:sp>
        <p:nvSpPr>
          <p:cNvPr id="4" name="Textplatzhalter 3">
            <a:extLst>
              <a:ext uri="{FF2B5EF4-FFF2-40B4-BE49-F238E27FC236}">
                <a16:creationId xmlns:a16="http://schemas.microsoft.com/office/drawing/2014/main" id="{42D12B61-E886-F6A7-79DA-BDC17C45F3F5}"/>
              </a:ext>
            </a:extLst>
          </p:cNvPr>
          <p:cNvSpPr>
            <a:spLocks noGrp="1"/>
          </p:cNvSpPr>
          <p:nvPr>
            <p:ph type="body" sz="quarter" idx="13"/>
          </p:nvPr>
        </p:nvSpPr>
        <p:spPr/>
        <p:txBody>
          <a:bodyPr/>
          <a:lstStyle/>
          <a:p>
            <a:r>
              <a:rPr lang="de-DE" dirty="0"/>
              <a:t>Was muss ich wissen?</a:t>
            </a:r>
          </a:p>
        </p:txBody>
      </p:sp>
      <p:pic>
        <p:nvPicPr>
          <p:cNvPr id="7" name="Bildplatzhalter 6">
            <a:extLst>
              <a:ext uri="{FF2B5EF4-FFF2-40B4-BE49-F238E27FC236}">
                <a16:creationId xmlns:a16="http://schemas.microsoft.com/office/drawing/2014/main" id="{5F5D122F-C521-44A8-0297-2BFAD12EA62C}"/>
              </a:ext>
            </a:extLst>
          </p:cNvPr>
          <p:cNvPicPr>
            <a:picLocks noGrp="1" noChangeAspect="1"/>
          </p:cNvPicPr>
          <p:nvPr>
            <p:ph type="pic" sz="quarter" idx="12"/>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0882" t="-33615" r="1717" b="-33615"/>
          <a:stretch/>
        </p:blipFill>
        <p:spPr>
          <a:xfrm>
            <a:off x="-1" y="1954345"/>
            <a:ext cx="3800476" cy="4465179"/>
          </a:xfrm>
        </p:spPr>
      </p:pic>
      <p:sp>
        <p:nvSpPr>
          <p:cNvPr id="6" name="Foliennummernplatzhalter 5">
            <a:extLst>
              <a:ext uri="{FF2B5EF4-FFF2-40B4-BE49-F238E27FC236}">
                <a16:creationId xmlns:a16="http://schemas.microsoft.com/office/drawing/2014/main" id="{BEA4444D-F1EF-35A2-12A7-CE2CAC618557}"/>
              </a:ext>
            </a:extLst>
          </p:cNvPr>
          <p:cNvSpPr>
            <a:spLocks noGrp="1"/>
          </p:cNvSpPr>
          <p:nvPr>
            <p:ph type="sldNum" sz="quarter" idx="15"/>
          </p:nvPr>
        </p:nvSpPr>
        <p:spPr/>
        <p:txBody>
          <a:bodyPr/>
          <a:lstStyle/>
          <a:p>
            <a:fld id="{CFE5C5FA-BC1D-4AD1-BB57-E4E5DA93827D}" type="slidenum">
              <a:rPr lang="de-DE" smtClean="0"/>
              <a:pPr/>
              <a:t>13</a:t>
            </a:fld>
            <a:endParaRPr lang="de-DE" dirty="0"/>
          </a:p>
        </p:txBody>
      </p:sp>
      <p:sp>
        <p:nvSpPr>
          <p:cNvPr id="10" name="Textfeld 9">
            <a:extLst>
              <a:ext uri="{FF2B5EF4-FFF2-40B4-BE49-F238E27FC236}">
                <a16:creationId xmlns:a16="http://schemas.microsoft.com/office/drawing/2014/main" id="{A8575252-1DC2-3389-B048-216D190F53BE}"/>
              </a:ext>
            </a:extLst>
          </p:cNvPr>
          <p:cNvSpPr txBox="1"/>
          <p:nvPr/>
        </p:nvSpPr>
        <p:spPr>
          <a:xfrm>
            <a:off x="0" y="6419522"/>
            <a:ext cx="3640667" cy="369332"/>
          </a:xfrm>
          <a:prstGeom prst="rect">
            <a:avLst/>
          </a:prstGeom>
          <a:noFill/>
        </p:spPr>
        <p:txBody>
          <a:bodyPr wrap="square" rtlCol="0">
            <a:spAutoFit/>
          </a:bodyPr>
          <a:lstStyle/>
          <a:p>
            <a:r>
              <a:rPr lang="de-DE" sz="900" dirty="0"/>
              <a:t>https://www.microsoft.com/de-de/d/hololens-2/91pnzzznzwcp?activetab=pivot:%C3%BCbersichttab</a:t>
            </a:r>
          </a:p>
        </p:txBody>
      </p:sp>
    </p:spTree>
    <p:extLst>
      <p:ext uri="{BB962C8B-B14F-4D97-AF65-F5344CB8AC3E}">
        <p14:creationId xmlns:p14="http://schemas.microsoft.com/office/powerpoint/2010/main" val="1359573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3E18C-B7B2-22F2-C94E-A2806BF88203}"/>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93CEBC61-FCC4-874F-542E-E694E6FF15A6}"/>
              </a:ext>
            </a:extLst>
          </p:cNvPr>
          <p:cNvSpPr>
            <a:spLocks noGrp="1"/>
          </p:cNvSpPr>
          <p:nvPr>
            <p:ph type="body" sz="quarter" idx="11"/>
          </p:nvPr>
        </p:nvSpPr>
        <p:spPr/>
        <p:txBody>
          <a:bodyPr/>
          <a:lstStyle/>
          <a:p>
            <a:r>
              <a:rPr lang="de-DE" dirty="0"/>
              <a:t>Umgang mit VR/AR-Technologien</a:t>
            </a:r>
          </a:p>
        </p:txBody>
      </p:sp>
      <p:sp>
        <p:nvSpPr>
          <p:cNvPr id="3" name="Textplatzhalter 2">
            <a:extLst>
              <a:ext uri="{FF2B5EF4-FFF2-40B4-BE49-F238E27FC236}">
                <a16:creationId xmlns:a16="http://schemas.microsoft.com/office/drawing/2014/main" id="{1F0E478F-F7C7-3749-32E9-2130008343DC}"/>
              </a:ext>
            </a:extLst>
          </p:cNvPr>
          <p:cNvSpPr>
            <a:spLocks noGrp="1"/>
          </p:cNvSpPr>
          <p:nvPr>
            <p:ph type="body" sz="quarter" idx="10"/>
          </p:nvPr>
        </p:nvSpPr>
        <p:spPr/>
        <p:txBody>
          <a:bodyPr/>
          <a:lstStyle/>
          <a:p>
            <a:pPr fontAlgn="ctr"/>
            <a:r>
              <a:rPr lang="de-DE" dirty="0">
                <a:highlight>
                  <a:srgbClr val="FF00FF"/>
                </a:highlight>
              </a:rPr>
              <a:t>[Einfügen firmeninterner Beispiele wie VR-/AR-Technologien angewandt werden]</a:t>
            </a:r>
          </a:p>
        </p:txBody>
      </p:sp>
      <p:sp>
        <p:nvSpPr>
          <p:cNvPr id="4" name="Textplatzhalter 3">
            <a:extLst>
              <a:ext uri="{FF2B5EF4-FFF2-40B4-BE49-F238E27FC236}">
                <a16:creationId xmlns:a16="http://schemas.microsoft.com/office/drawing/2014/main" id="{AD72C2AC-D4ED-570C-1326-8CCB4D9CE288}"/>
              </a:ext>
            </a:extLst>
          </p:cNvPr>
          <p:cNvSpPr>
            <a:spLocks noGrp="1"/>
          </p:cNvSpPr>
          <p:nvPr>
            <p:ph type="body" sz="quarter" idx="13"/>
          </p:nvPr>
        </p:nvSpPr>
        <p:spPr/>
        <p:txBody>
          <a:bodyPr/>
          <a:lstStyle/>
          <a:p>
            <a:r>
              <a:rPr lang="de-DE" dirty="0"/>
              <a:t>Was muss ich wissen?</a:t>
            </a:r>
          </a:p>
        </p:txBody>
      </p:sp>
      <p:pic>
        <p:nvPicPr>
          <p:cNvPr id="7" name="Bildplatzhalter 6">
            <a:extLst>
              <a:ext uri="{FF2B5EF4-FFF2-40B4-BE49-F238E27FC236}">
                <a16:creationId xmlns:a16="http://schemas.microsoft.com/office/drawing/2014/main" id="{DB84366A-2D08-1A77-D898-911D7D4FEDD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 b="3"/>
          <a:stretch/>
        </p:blipFill>
        <p:spPr/>
      </p:pic>
      <p:sp>
        <p:nvSpPr>
          <p:cNvPr id="6" name="Foliennummernplatzhalter 5">
            <a:extLst>
              <a:ext uri="{FF2B5EF4-FFF2-40B4-BE49-F238E27FC236}">
                <a16:creationId xmlns:a16="http://schemas.microsoft.com/office/drawing/2014/main" id="{9ED2EE3C-2EDF-0E89-5243-23D8838300B8}"/>
              </a:ext>
            </a:extLst>
          </p:cNvPr>
          <p:cNvSpPr>
            <a:spLocks noGrp="1"/>
          </p:cNvSpPr>
          <p:nvPr>
            <p:ph type="sldNum" sz="quarter" idx="15"/>
          </p:nvPr>
        </p:nvSpPr>
        <p:spPr/>
        <p:txBody>
          <a:bodyPr/>
          <a:lstStyle/>
          <a:p>
            <a:fld id="{CFE5C5FA-BC1D-4AD1-BB57-E4E5DA93827D}" type="slidenum">
              <a:rPr lang="de-DE" smtClean="0"/>
              <a:pPr/>
              <a:t>14</a:t>
            </a:fld>
            <a:endParaRPr lang="de-DE" dirty="0"/>
          </a:p>
        </p:txBody>
      </p:sp>
      <p:sp>
        <p:nvSpPr>
          <p:cNvPr id="10" name="Textfeld 9">
            <a:extLst>
              <a:ext uri="{FF2B5EF4-FFF2-40B4-BE49-F238E27FC236}">
                <a16:creationId xmlns:a16="http://schemas.microsoft.com/office/drawing/2014/main" id="{2346A704-D228-60FC-9593-E75F1ED0679E}"/>
              </a:ext>
            </a:extLst>
          </p:cNvPr>
          <p:cNvSpPr txBox="1"/>
          <p:nvPr/>
        </p:nvSpPr>
        <p:spPr>
          <a:xfrm>
            <a:off x="0" y="6419523"/>
            <a:ext cx="4114800" cy="507831"/>
          </a:xfrm>
          <a:prstGeom prst="rect">
            <a:avLst/>
          </a:prstGeom>
          <a:noFill/>
        </p:spPr>
        <p:txBody>
          <a:bodyPr wrap="square" rtlCol="0">
            <a:spAutoFit/>
          </a:bodyPr>
          <a:lstStyle/>
          <a:p>
            <a:r>
              <a:rPr lang="de-DE" sz="900" dirty="0"/>
              <a:t>https://mediapool.bmwgroup.com/cache/P9/201904/P90343438/P90343438-ar-based-training-at-the-bmw-group-production-academy-engine-assembly-04-2019-2250px.jpg</a:t>
            </a:r>
          </a:p>
        </p:txBody>
      </p:sp>
    </p:spTree>
    <p:extLst>
      <p:ext uri="{BB962C8B-B14F-4D97-AF65-F5344CB8AC3E}">
        <p14:creationId xmlns:p14="http://schemas.microsoft.com/office/powerpoint/2010/main" val="4221845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53AD4-4237-F82E-BCE4-E5AFF28CC95C}"/>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06C1945-0AE8-E8A9-C2A8-BAF404997F12}"/>
              </a:ext>
            </a:extLst>
          </p:cNvPr>
          <p:cNvSpPr>
            <a:spLocks noGrp="1"/>
          </p:cNvSpPr>
          <p:nvPr>
            <p:ph type="body" sz="quarter" idx="11"/>
          </p:nvPr>
        </p:nvSpPr>
        <p:spPr/>
        <p:txBody>
          <a:bodyPr/>
          <a:lstStyle/>
          <a:p>
            <a:r>
              <a:rPr lang="de-DE" dirty="0"/>
              <a:t>Umgang mit VR/AR-Technologien</a:t>
            </a:r>
          </a:p>
        </p:txBody>
      </p:sp>
      <p:sp>
        <p:nvSpPr>
          <p:cNvPr id="3" name="Textplatzhalter 2">
            <a:extLst>
              <a:ext uri="{FF2B5EF4-FFF2-40B4-BE49-F238E27FC236}">
                <a16:creationId xmlns:a16="http://schemas.microsoft.com/office/drawing/2014/main" id="{84A6ED63-B9E8-6944-43F4-D047373C6612}"/>
              </a:ext>
            </a:extLst>
          </p:cNvPr>
          <p:cNvSpPr>
            <a:spLocks noGrp="1"/>
          </p:cNvSpPr>
          <p:nvPr>
            <p:ph type="body" sz="quarter" idx="10"/>
          </p:nvPr>
        </p:nvSpPr>
        <p:spPr/>
        <p:txBody>
          <a:bodyPr/>
          <a:lstStyle/>
          <a:p>
            <a:pPr fontAlgn="ctr"/>
            <a:r>
              <a:rPr lang="de-DE" dirty="0">
                <a:highlight>
                  <a:srgbClr val="FF00FF"/>
                </a:highlight>
              </a:rPr>
              <a:t>[Vorgang des Aufsetzens und Startens der HoloLens wird vom Ausbilder vorgemacht und dabei beschrieben: Beschreibung hier einfügen]</a:t>
            </a:r>
          </a:p>
          <a:p>
            <a:pPr marL="0" fontAlgn="ctr"/>
            <a:r>
              <a:rPr lang="de-DE" dirty="0">
                <a:highlight>
                  <a:srgbClr val="FF00FF"/>
                </a:highlight>
              </a:rPr>
              <a:t>[Programm sowie Anwendung ebenfalls erläutern]</a:t>
            </a:r>
          </a:p>
        </p:txBody>
      </p:sp>
      <p:sp>
        <p:nvSpPr>
          <p:cNvPr id="4" name="Textplatzhalter 3">
            <a:extLst>
              <a:ext uri="{FF2B5EF4-FFF2-40B4-BE49-F238E27FC236}">
                <a16:creationId xmlns:a16="http://schemas.microsoft.com/office/drawing/2014/main" id="{4D5CB2D6-AB30-2790-059C-C1FA1F1FE535}"/>
              </a:ext>
            </a:extLst>
          </p:cNvPr>
          <p:cNvSpPr>
            <a:spLocks noGrp="1"/>
          </p:cNvSpPr>
          <p:nvPr>
            <p:ph type="body" sz="quarter" idx="13"/>
          </p:nvPr>
        </p:nvSpPr>
        <p:spPr/>
        <p:txBody>
          <a:bodyPr/>
          <a:lstStyle/>
          <a:p>
            <a:r>
              <a:rPr lang="de-DE" dirty="0"/>
              <a:t>Was muss ich wissen?</a:t>
            </a:r>
          </a:p>
        </p:txBody>
      </p:sp>
      <p:pic>
        <p:nvPicPr>
          <p:cNvPr id="7" name="Bildplatzhalter 6">
            <a:extLst>
              <a:ext uri="{FF2B5EF4-FFF2-40B4-BE49-F238E27FC236}">
                <a16:creationId xmlns:a16="http://schemas.microsoft.com/office/drawing/2014/main" id="{8EDDCDE3-A8BA-FCE7-C662-F13FF058A239}"/>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 b="3"/>
          <a:stretch/>
        </p:blipFill>
        <p:spPr/>
      </p:pic>
      <p:sp>
        <p:nvSpPr>
          <p:cNvPr id="6" name="Foliennummernplatzhalter 5">
            <a:extLst>
              <a:ext uri="{FF2B5EF4-FFF2-40B4-BE49-F238E27FC236}">
                <a16:creationId xmlns:a16="http://schemas.microsoft.com/office/drawing/2014/main" id="{778EF2B2-0C33-0E84-FD1D-DB8D214D9FF9}"/>
              </a:ext>
            </a:extLst>
          </p:cNvPr>
          <p:cNvSpPr>
            <a:spLocks noGrp="1"/>
          </p:cNvSpPr>
          <p:nvPr>
            <p:ph type="sldNum" sz="quarter" idx="15"/>
          </p:nvPr>
        </p:nvSpPr>
        <p:spPr/>
        <p:txBody>
          <a:bodyPr/>
          <a:lstStyle/>
          <a:p>
            <a:fld id="{CFE5C5FA-BC1D-4AD1-BB57-E4E5DA93827D}" type="slidenum">
              <a:rPr lang="de-DE" smtClean="0"/>
              <a:pPr/>
              <a:t>15</a:t>
            </a:fld>
            <a:endParaRPr lang="de-DE" dirty="0"/>
          </a:p>
        </p:txBody>
      </p:sp>
      <p:sp>
        <p:nvSpPr>
          <p:cNvPr id="10" name="Textfeld 9">
            <a:extLst>
              <a:ext uri="{FF2B5EF4-FFF2-40B4-BE49-F238E27FC236}">
                <a16:creationId xmlns:a16="http://schemas.microsoft.com/office/drawing/2014/main" id="{52677751-BD20-85C7-1DB4-AA483DDC92F3}"/>
              </a:ext>
            </a:extLst>
          </p:cNvPr>
          <p:cNvSpPr txBox="1"/>
          <p:nvPr/>
        </p:nvSpPr>
        <p:spPr>
          <a:xfrm>
            <a:off x="0" y="6419523"/>
            <a:ext cx="4114800" cy="507831"/>
          </a:xfrm>
          <a:prstGeom prst="rect">
            <a:avLst/>
          </a:prstGeom>
          <a:noFill/>
        </p:spPr>
        <p:txBody>
          <a:bodyPr wrap="square" rtlCol="0">
            <a:spAutoFit/>
          </a:bodyPr>
          <a:lstStyle/>
          <a:p>
            <a:r>
              <a:rPr lang="de-DE" sz="900" dirty="0"/>
              <a:t>https://mediapool.bmwgroup.com/cache/P9/201904/P90343438/P90343438-ar-based-training-at-the-bmw-group-production-academy-engine-assembly-04-2019-2250px.jpg</a:t>
            </a:r>
          </a:p>
        </p:txBody>
      </p:sp>
    </p:spTree>
    <p:extLst>
      <p:ext uri="{BB962C8B-B14F-4D97-AF65-F5344CB8AC3E}">
        <p14:creationId xmlns:p14="http://schemas.microsoft.com/office/powerpoint/2010/main" val="1196618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ACEAF-6A4F-B9C6-4F91-FE307640FC5D}"/>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AE7BB744-D0D2-6623-7A8D-8984FBFAC627}"/>
              </a:ext>
            </a:extLst>
          </p:cNvPr>
          <p:cNvSpPr>
            <a:spLocks noGrp="1"/>
          </p:cNvSpPr>
          <p:nvPr>
            <p:ph type="body" sz="quarter" idx="11"/>
          </p:nvPr>
        </p:nvSpPr>
        <p:spPr/>
        <p:txBody>
          <a:bodyPr/>
          <a:lstStyle/>
          <a:p>
            <a:r>
              <a:rPr lang="de-DE" dirty="0"/>
              <a:t>Umgang mit VR/AR-Technologien</a:t>
            </a:r>
          </a:p>
        </p:txBody>
      </p:sp>
      <p:sp>
        <p:nvSpPr>
          <p:cNvPr id="3" name="Textplatzhalter 2">
            <a:extLst>
              <a:ext uri="{FF2B5EF4-FFF2-40B4-BE49-F238E27FC236}">
                <a16:creationId xmlns:a16="http://schemas.microsoft.com/office/drawing/2014/main" id="{1B5915F4-D852-1A5C-235F-D2503E2DD475}"/>
              </a:ext>
            </a:extLst>
          </p:cNvPr>
          <p:cNvSpPr>
            <a:spLocks noGrp="1"/>
          </p:cNvSpPr>
          <p:nvPr>
            <p:ph type="body" sz="quarter" idx="10"/>
          </p:nvPr>
        </p:nvSpPr>
        <p:spPr/>
        <p:txBody>
          <a:bodyPr/>
          <a:lstStyle/>
          <a:p>
            <a:pPr fontAlgn="ctr"/>
            <a:r>
              <a:rPr lang="de-DE" dirty="0"/>
              <a:t>Teilnehmer sollen eine Übungssession mit der VR-Brille absolvieren, um zu lernen…</a:t>
            </a:r>
          </a:p>
          <a:p>
            <a:pPr marL="457200" lvl="1" fontAlgn="ctr"/>
            <a:r>
              <a:rPr lang="de-DE" dirty="0"/>
              <a:t>wie man die Brille verwendet </a:t>
            </a:r>
          </a:p>
          <a:p>
            <a:pPr marL="457200" lvl="1" fontAlgn="ctr"/>
            <a:r>
              <a:rPr lang="de-DE" dirty="0"/>
              <a:t>wie das Programm funktioniert</a:t>
            </a:r>
          </a:p>
          <a:p>
            <a:pPr marL="457200" lvl="1" fontAlgn="ctr"/>
            <a:r>
              <a:rPr lang="de-DE" dirty="0"/>
              <a:t>Welche Übungen absolviert werden können</a:t>
            </a:r>
          </a:p>
        </p:txBody>
      </p:sp>
      <p:sp>
        <p:nvSpPr>
          <p:cNvPr id="4" name="Textplatzhalter 3">
            <a:extLst>
              <a:ext uri="{FF2B5EF4-FFF2-40B4-BE49-F238E27FC236}">
                <a16:creationId xmlns:a16="http://schemas.microsoft.com/office/drawing/2014/main" id="{F89DCEFA-8D07-0695-99AF-CB8AF3202793}"/>
              </a:ext>
            </a:extLst>
          </p:cNvPr>
          <p:cNvSpPr>
            <a:spLocks noGrp="1"/>
          </p:cNvSpPr>
          <p:nvPr>
            <p:ph type="body" sz="quarter" idx="13"/>
          </p:nvPr>
        </p:nvSpPr>
        <p:spPr/>
        <p:txBody>
          <a:bodyPr/>
          <a:lstStyle/>
          <a:p>
            <a:r>
              <a:rPr lang="de-DE" dirty="0"/>
              <a:t>Was muss ich tun?</a:t>
            </a:r>
          </a:p>
        </p:txBody>
      </p:sp>
      <p:pic>
        <p:nvPicPr>
          <p:cNvPr id="7" name="Bildplatzhalter 6">
            <a:extLst>
              <a:ext uri="{FF2B5EF4-FFF2-40B4-BE49-F238E27FC236}">
                <a16:creationId xmlns:a16="http://schemas.microsoft.com/office/drawing/2014/main" id="{A182B790-72AA-CCF8-0297-ACE43DAB425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 b="3"/>
          <a:stretch/>
        </p:blipFill>
        <p:spPr/>
      </p:pic>
      <p:sp>
        <p:nvSpPr>
          <p:cNvPr id="6" name="Foliennummernplatzhalter 5">
            <a:extLst>
              <a:ext uri="{FF2B5EF4-FFF2-40B4-BE49-F238E27FC236}">
                <a16:creationId xmlns:a16="http://schemas.microsoft.com/office/drawing/2014/main" id="{A97F7F89-AED0-5FBE-D2BE-BE9E1DED65FC}"/>
              </a:ext>
            </a:extLst>
          </p:cNvPr>
          <p:cNvSpPr>
            <a:spLocks noGrp="1"/>
          </p:cNvSpPr>
          <p:nvPr>
            <p:ph type="sldNum" sz="quarter" idx="15"/>
          </p:nvPr>
        </p:nvSpPr>
        <p:spPr/>
        <p:txBody>
          <a:bodyPr/>
          <a:lstStyle/>
          <a:p>
            <a:fld id="{CFE5C5FA-BC1D-4AD1-BB57-E4E5DA93827D}" type="slidenum">
              <a:rPr lang="de-DE" smtClean="0"/>
              <a:pPr/>
              <a:t>16</a:t>
            </a:fld>
            <a:endParaRPr lang="de-DE" dirty="0"/>
          </a:p>
        </p:txBody>
      </p:sp>
      <p:sp>
        <p:nvSpPr>
          <p:cNvPr id="10" name="Textfeld 9">
            <a:extLst>
              <a:ext uri="{FF2B5EF4-FFF2-40B4-BE49-F238E27FC236}">
                <a16:creationId xmlns:a16="http://schemas.microsoft.com/office/drawing/2014/main" id="{4390BB14-9DC2-D7E6-A76E-2A84B1E7A0BE}"/>
              </a:ext>
            </a:extLst>
          </p:cNvPr>
          <p:cNvSpPr txBox="1"/>
          <p:nvPr/>
        </p:nvSpPr>
        <p:spPr>
          <a:xfrm>
            <a:off x="0" y="6419523"/>
            <a:ext cx="4114800" cy="507831"/>
          </a:xfrm>
          <a:prstGeom prst="rect">
            <a:avLst/>
          </a:prstGeom>
          <a:noFill/>
        </p:spPr>
        <p:txBody>
          <a:bodyPr wrap="square" rtlCol="0">
            <a:spAutoFit/>
          </a:bodyPr>
          <a:lstStyle/>
          <a:p>
            <a:r>
              <a:rPr lang="de-DE" sz="900" dirty="0"/>
              <a:t>https://mediapool.bmwgroup.com/cache/P9/201904/P90343438/P90343438-ar-based-training-at-the-bmw-group-production-academy-engine-assembly-04-2019-2250px.jpg</a:t>
            </a:r>
          </a:p>
        </p:txBody>
      </p:sp>
    </p:spTree>
    <p:extLst>
      <p:ext uri="{BB962C8B-B14F-4D97-AF65-F5344CB8AC3E}">
        <p14:creationId xmlns:p14="http://schemas.microsoft.com/office/powerpoint/2010/main" val="1309126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836395C-D041-3F97-8295-D9277EABEE41}"/>
              </a:ext>
            </a:extLst>
          </p:cNvPr>
          <p:cNvSpPr>
            <a:spLocks noGrp="1"/>
          </p:cNvSpPr>
          <p:nvPr>
            <p:ph type="body" sz="quarter" idx="11"/>
          </p:nvPr>
        </p:nvSpPr>
        <p:spPr/>
        <p:txBody>
          <a:bodyPr/>
          <a:lstStyle/>
          <a:p>
            <a:r>
              <a:rPr lang="de-DE" dirty="0"/>
              <a:t>Umgang mit VR/AR-Technologien</a:t>
            </a:r>
          </a:p>
        </p:txBody>
      </p:sp>
      <p:sp>
        <p:nvSpPr>
          <p:cNvPr id="3" name="Textplatzhalter 2">
            <a:extLst>
              <a:ext uri="{FF2B5EF4-FFF2-40B4-BE49-F238E27FC236}">
                <a16:creationId xmlns:a16="http://schemas.microsoft.com/office/drawing/2014/main" id="{A481AB2D-DB83-8F44-11B8-B11FAA6BA113}"/>
              </a:ext>
            </a:extLst>
          </p:cNvPr>
          <p:cNvSpPr>
            <a:spLocks noGrp="1"/>
          </p:cNvSpPr>
          <p:nvPr>
            <p:ph type="body" sz="quarter" idx="10"/>
          </p:nvPr>
        </p:nvSpPr>
        <p:spPr/>
        <p:txBody>
          <a:bodyPr/>
          <a:lstStyle/>
          <a:p>
            <a:r>
              <a:rPr lang="de-DE" dirty="0"/>
              <a:t>Wir haben gelernt:</a:t>
            </a:r>
          </a:p>
          <a:p>
            <a:pPr lvl="1"/>
            <a:r>
              <a:rPr lang="de-DE" dirty="0"/>
              <a:t>Was VR, AR und MR sind</a:t>
            </a:r>
          </a:p>
          <a:p>
            <a:pPr lvl="1"/>
            <a:r>
              <a:rPr lang="de-DE" dirty="0"/>
              <a:t>Was die Nachhaltigkeitsaspekte der Anwendung dieser Technologien sind</a:t>
            </a:r>
          </a:p>
          <a:p>
            <a:pPr lvl="1"/>
            <a:r>
              <a:rPr lang="de-DE" dirty="0"/>
              <a:t>Was eine HoloLens von Microsoft tut und wie sie funktioniert</a:t>
            </a:r>
          </a:p>
          <a:p>
            <a:pPr lvl="1"/>
            <a:r>
              <a:rPr lang="de-DE" dirty="0"/>
              <a:t>Welche Einsatzgebiete sie in unserer Firma hat</a:t>
            </a:r>
          </a:p>
          <a:p>
            <a:endParaRPr lang="de-DE" dirty="0"/>
          </a:p>
          <a:p>
            <a:pPr marL="0" marR="0" lvl="0" indent="0" algn="l" defTabSz="914400" rtl="0" eaLnBrk="1" fontAlgn="auto" latinLnBrk="0" hangingPunct="1">
              <a:lnSpc>
                <a:spcPct val="90000"/>
              </a:lnSpc>
              <a:spcBef>
                <a:spcPts val="1000"/>
              </a:spcBef>
              <a:spcAft>
                <a:spcPts val="0"/>
              </a:spcAft>
              <a:buClr>
                <a:srgbClr val="92D050"/>
              </a:buClr>
              <a:buSzTx/>
              <a:buFont typeface="Arial" panose="020B0604020202020204" pitchFamily="34" charset="0"/>
              <a:buNone/>
              <a:tabLst/>
              <a:defRPr/>
            </a:pPr>
            <a:r>
              <a:rPr kumimoji="0" lang="de-DE" sz="2400" b="0" i="0" u="none" strike="noStrike" kern="1200" cap="none" spc="0" normalizeH="0" baseline="0" noProof="0" dirty="0">
                <a:ln>
                  <a:noFill/>
                </a:ln>
                <a:solidFill>
                  <a:srgbClr val="FFFFFF"/>
                </a:solidFill>
                <a:effectLst/>
                <a:uLnTx/>
                <a:uFillTx/>
                <a:latin typeface="Arial"/>
                <a:ea typeface="+mn-ea"/>
                <a:cs typeface="+mn-cs"/>
                <a:sym typeface="Wingdings" panose="05000000000000000000" pitchFamily="2" charset="2"/>
              </a:rPr>
              <a:t></a:t>
            </a:r>
            <a:r>
              <a:rPr kumimoji="0" lang="de-DE" sz="2400" b="0" i="0" u="none" strike="noStrike" kern="1200" cap="none" spc="0" normalizeH="0" baseline="0" noProof="0" dirty="0">
                <a:ln>
                  <a:noFill/>
                </a:ln>
                <a:solidFill>
                  <a:srgbClr val="FFFFFF"/>
                </a:solidFill>
                <a:effectLst/>
                <a:uLnTx/>
                <a:uFillTx/>
                <a:latin typeface="Arial"/>
                <a:ea typeface="+mn-ea"/>
                <a:cs typeface="+mn-cs"/>
              </a:rPr>
              <a:t>Habt ihr noch Fragen?</a:t>
            </a:r>
          </a:p>
        </p:txBody>
      </p:sp>
      <p:sp>
        <p:nvSpPr>
          <p:cNvPr id="4" name="Textplatzhalter 3">
            <a:extLst>
              <a:ext uri="{FF2B5EF4-FFF2-40B4-BE49-F238E27FC236}">
                <a16:creationId xmlns:a16="http://schemas.microsoft.com/office/drawing/2014/main" id="{0970C272-1BA1-DF97-EB73-55870109F63C}"/>
              </a:ext>
            </a:extLst>
          </p:cNvPr>
          <p:cNvSpPr>
            <a:spLocks noGrp="1"/>
          </p:cNvSpPr>
          <p:nvPr>
            <p:ph type="body" sz="quarter" idx="13"/>
          </p:nvPr>
        </p:nvSpPr>
        <p:spPr/>
        <p:txBody>
          <a:bodyPr/>
          <a:lstStyle/>
          <a:p>
            <a:r>
              <a:rPr lang="de-DE" dirty="0"/>
              <a:t>Was haben </a:t>
            </a:r>
            <a:r>
              <a:rPr lang="de-DE"/>
              <a:t>wir gelernt? </a:t>
            </a:r>
            <a:endParaRPr lang="de-DE" dirty="0"/>
          </a:p>
        </p:txBody>
      </p:sp>
      <p:pic>
        <p:nvPicPr>
          <p:cNvPr id="9" name="Bildplatzhalter 8">
            <a:extLst>
              <a:ext uri="{FF2B5EF4-FFF2-40B4-BE49-F238E27FC236}">
                <a16:creationId xmlns:a16="http://schemas.microsoft.com/office/drawing/2014/main" id="{E2A1CBD2-38F9-0903-EFE8-F21970B241B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 b="3"/>
          <a:stretch/>
        </p:blipFill>
        <p:spPr>
          <a:xfrm>
            <a:off x="-1" y="1954345"/>
            <a:ext cx="3800476" cy="4465179"/>
          </a:xfrm>
        </p:spPr>
      </p:pic>
      <p:sp>
        <p:nvSpPr>
          <p:cNvPr id="7" name="Foliennummernplatzhalter 6">
            <a:extLst>
              <a:ext uri="{FF2B5EF4-FFF2-40B4-BE49-F238E27FC236}">
                <a16:creationId xmlns:a16="http://schemas.microsoft.com/office/drawing/2014/main" id="{BB1D1AF7-DCF8-91F4-0FCD-371D4419E374}"/>
              </a:ext>
            </a:extLst>
          </p:cNvPr>
          <p:cNvSpPr>
            <a:spLocks noGrp="1"/>
          </p:cNvSpPr>
          <p:nvPr>
            <p:ph type="sldNum" sz="quarter" idx="15"/>
          </p:nvPr>
        </p:nvSpPr>
        <p:spPr/>
        <p:txBody>
          <a:bodyPr/>
          <a:lstStyle/>
          <a:p>
            <a:fld id="{CFE5C5FA-BC1D-4AD1-BB57-E4E5DA93827D}" type="slidenum">
              <a:rPr lang="de-DE" smtClean="0"/>
              <a:pPr/>
              <a:t>17</a:t>
            </a:fld>
            <a:endParaRPr lang="de-DE" dirty="0"/>
          </a:p>
        </p:txBody>
      </p:sp>
      <p:sp>
        <p:nvSpPr>
          <p:cNvPr id="5" name="Textfeld 4">
            <a:extLst>
              <a:ext uri="{FF2B5EF4-FFF2-40B4-BE49-F238E27FC236}">
                <a16:creationId xmlns:a16="http://schemas.microsoft.com/office/drawing/2014/main" id="{F97D5232-8332-C131-C29F-473D0CC2F33B}"/>
              </a:ext>
            </a:extLst>
          </p:cNvPr>
          <p:cNvSpPr txBox="1"/>
          <p:nvPr/>
        </p:nvSpPr>
        <p:spPr>
          <a:xfrm>
            <a:off x="0" y="6419523"/>
            <a:ext cx="4114800" cy="507831"/>
          </a:xfrm>
          <a:prstGeom prst="rect">
            <a:avLst/>
          </a:prstGeom>
          <a:noFill/>
        </p:spPr>
        <p:txBody>
          <a:bodyPr wrap="square" rtlCol="0">
            <a:spAutoFit/>
          </a:bodyPr>
          <a:lstStyle/>
          <a:p>
            <a:r>
              <a:rPr lang="de-DE" sz="900" dirty="0"/>
              <a:t>https://mediapool.bmwgroup.com/cache/P9/201904/P90343438/P90343438-ar-based-training-at-the-bmw-group-production-academy-engine-assembly-04-2019-2250px.jpg</a:t>
            </a:r>
          </a:p>
        </p:txBody>
      </p:sp>
    </p:spTree>
    <p:extLst>
      <p:ext uri="{BB962C8B-B14F-4D97-AF65-F5344CB8AC3E}">
        <p14:creationId xmlns:p14="http://schemas.microsoft.com/office/powerpoint/2010/main" val="1434038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130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a:extLst>
              <a:ext uri="{FF2B5EF4-FFF2-40B4-BE49-F238E27FC236}">
                <a16:creationId xmlns:a16="http://schemas.microsoft.com/office/drawing/2014/main" id="{7F678FDF-D9F3-FDCB-AC45-8688D3BD56C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5096" r="1439" b="-38605"/>
          <a:stretch/>
        </p:blipFill>
        <p:spPr>
          <a:xfrm>
            <a:off x="-1" y="1954345"/>
            <a:ext cx="3800476" cy="4465179"/>
          </a:xfrm>
        </p:spPr>
      </p:pic>
      <p:sp>
        <p:nvSpPr>
          <p:cNvPr id="3" name="Textplatzhalter 2">
            <a:extLst>
              <a:ext uri="{FF2B5EF4-FFF2-40B4-BE49-F238E27FC236}">
                <a16:creationId xmlns:a16="http://schemas.microsoft.com/office/drawing/2014/main" id="{BF56E5C5-FBD3-D892-6AC0-8D092C915CC7}"/>
              </a:ext>
            </a:extLst>
          </p:cNvPr>
          <p:cNvSpPr>
            <a:spLocks noGrp="1"/>
          </p:cNvSpPr>
          <p:nvPr>
            <p:ph type="body" sz="quarter" idx="16"/>
          </p:nvPr>
        </p:nvSpPr>
        <p:spPr/>
        <p:txBody>
          <a:bodyPr/>
          <a:lstStyle/>
          <a:p>
            <a:r>
              <a:rPr lang="de-DE" dirty="0"/>
              <a:t>Grundlagen VR/AR/MR</a:t>
            </a:r>
          </a:p>
          <a:p>
            <a:r>
              <a:rPr lang="de-DE" dirty="0"/>
              <a:t>Grundlagen Microsoft HoloLens</a:t>
            </a:r>
          </a:p>
          <a:p>
            <a:r>
              <a:rPr lang="de-DE" dirty="0"/>
              <a:t>Schulungsprogramm mit HoloLens absolvieren</a:t>
            </a:r>
          </a:p>
        </p:txBody>
      </p:sp>
      <p:sp>
        <p:nvSpPr>
          <p:cNvPr id="4" name="Textplatzhalter 3">
            <a:extLst>
              <a:ext uri="{FF2B5EF4-FFF2-40B4-BE49-F238E27FC236}">
                <a16:creationId xmlns:a16="http://schemas.microsoft.com/office/drawing/2014/main" id="{36085B98-BCC6-DB3B-C463-199535A1FD80}"/>
              </a:ext>
            </a:extLst>
          </p:cNvPr>
          <p:cNvSpPr>
            <a:spLocks noGrp="1"/>
          </p:cNvSpPr>
          <p:nvPr>
            <p:ph type="body" sz="quarter" idx="17"/>
          </p:nvPr>
        </p:nvSpPr>
        <p:spPr/>
        <p:txBody>
          <a:bodyPr/>
          <a:lstStyle/>
          <a:p>
            <a:r>
              <a:rPr lang="de-DE" dirty="0"/>
              <a:t>120 Minuten</a:t>
            </a:r>
          </a:p>
        </p:txBody>
      </p:sp>
      <p:sp>
        <p:nvSpPr>
          <p:cNvPr id="5" name="Textplatzhalter 4">
            <a:extLst>
              <a:ext uri="{FF2B5EF4-FFF2-40B4-BE49-F238E27FC236}">
                <a16:creationId xmlns:a16="http://schemas.microsoft.com/office/drawing/2014/main" id="{F8E9B24C-6C68-5770-729A-4ADAB709D84D}"/>
              </a:ext>
            </a:extLst>
          </p:cNvPr>
          <p:cNvSpPr>
            <a:spLocks noGrp="1"/>
          </p:cNvSpPr>
          <p:nvPr>
            <p:ph type="body" sz="quarter" idx="18"/>
          </p:nvPr>
        </p:nvSpPr>
        <p:spPr/>
        <p:txBody>
          <a:bodyPr/>
          <a:lstStyle/>
          <a:p>
            <a:r>
              <a:rPr lang="de-DE" dirty="0"/>
              <a:t>VR-/AR-Brille</a:t>
            </a:r>
          </a:p>
        </p:txBody>
      </p:sp>
      <p:sp>
        <p:nvSpPr>
          <p:cNvPr id="6" name="Textplatzhalter 5">
            <a:extLst>
              <a:ext uri="{FF2B5EF4-FFF2-40B4-BE49-F238E27FC236}">
                <a16:creationId xmlns:a16="http://schemas.microsoft.com/office/drawing/2014/main" id="{36F98ACD-1B16-8DBC-B967-7D1ACF91B58E}"/>
              </a:ext>
            </a:extLst>
          </p:cNvPr>
          <p:cNvSpPr>
            <a:spLocks noGrp="1"/>
          </p:cNvSpPr>
          <p:nvPr>
            <p:ph type="body" sz="quarter" idx="11"/>
          </p:nvPr>
        </p:nvSpPr>
        <p:spPr/>
        <p:txBody>
          <a:bodyPr/>
          <a:lstStyle/>
          <a:p>
            <a:r>
              <a:rPr lang="de-DE" dirty="0"/>
              <a:t>Modul - Umgang mit VR/AR-Technologien</a:t>
            </a:r>
          </a:p>
        </p:txBody>
      </p:sp>
      <p:sp>
        <p:nvSpPr>
          <p:cNvPr id="7" name="Textplatzhalter 6">
            <a:extLst>
              <a:ext uri="{FF2B5EF4-FFF2-40B4-BE49-F238E27FC236}">
                <a16:creationId xmlns:a16="http://schemas.microsoft.com/office/drawing/2014/main" id="{7AAB6368-EFA7-2CF9-7947-5D2853570036}"/>
              </a:ext>
            </a:extLst>
          </p:cNvPr>
          <p:cNvSpPr>
            <a:spLocks noGrp="1"/>
          </p:cNvSpPr>
          <p:nvPr>
            <p:ph type="body" sz="quarter" idx="13"/>
          </p:nvPr>
        </p:nvSpPr>
        <p:spPr/>
        <p:txBody>
          <a:bodyPr/>
          <a:lstStyle/>
          <a:p>
            <a:r>
              <a:rPr lang="de-DE" dirty="0"/>
              <a:t>Was sind die Fakten?</a:t>
            </a:r>
          </a:p>
        </p:txBody>
      </p:sp>
      <p:sp>
        <p:nvSpPr>
          <p:cNvPr id="11" name="Foliennummernplatzhalter 10">
            <a:extLst>
              <a:ext uri="{FF2B5EF4-FFF2-40B4-BE49-F238E27FC236}">
                <a16:creationId xmlns:a16="http://schemas.microsoft.com/office/drawing/2014/main" id="{0349F810-518B-27F3-5A16-524DC1EAB6B1}"/>
              </a:ext>
            </a:extLst>
          </p:cNvPr>
          <p:cNvSpPr>
            <a:spLocks noGrp="1"/>
          </p:cNvSpPr>
          <p:nvPr>
            <p:ph type="sldNum" sz="quarter" idx="15"/>
          </p:nvPr>
        </p:nvSpPr>
        <p:spPr/>
        <p:txBody>
          <a:bodyPr/>
          <a:lstStyle/>
          <a:p>
            <a:fld id="{CFE5C5FA-BC1D-4AD1-BB57-E4E5DA93827D}" type="slidenum">
              <a:rPr lang="de-DE" smtClean="0"/>
              <a:pPr/>
              <a:t>2</a:t>
            </a:fld>
            <a:endParaRPr lang="de-DE" dirty="0"/>
          </a:p>
        </p:txBody>
      </p:sp>
      <p:sp>
        <p:nvSpPr>
          <p:cNvPr id="2" name="Textfeld 1">
            <a:extLst>
              <a:ext uri="{FF2B5EF4-FFF2-40B4-BE49-F238E27FC236}">
                <a16:creationId xmlns:a16="http://schemas.microsoft.com/office/drawing/2014/main" id="{50226953-FA79-F2DC-40E6-CB3757B7F640}"/>
              </a:ext>
            </a:extLst>
          </p:cNvPr>
          <p:cNvSpPr txBox="1"/>
          <p:nvPr/>
        </p:nvSpPr>
        <p:spPr>
          <a:xfrm>
            <a:off x="0" y="6419523"/>
            <a:ext cx="4114800" cy="230832"/>
          </a:xfrm>
          <a:prstGeom prst="rect">
            <a:avLst/>
          </a:prstGeom>
          <a:noFill/>
        </p:spPr>
        <p:txBody>
          <a:bodyPr wrap="square" rtlCol="0">
            <a:spAutoFit/>
          </a:bodyPr>
          <a:lstStyle/>
          <a:p>
            <a:r>
              <a:rPr lang="de-DE" sz="900" dirty="0"/>
              <a:t>https://akos.tv/wp-content/uploads/2018/02/VR-head.png</a:t>
            </a:r>
          </a:p>
        </p:txBody>
      </p:sp>
    </p:spTree>
    <p:extLst>
      <p:ext uri="{BB962C8B-B14F-4D97-AF65-F5344CB8AC3E}">
        <p14:creationId xmlns:p14="http://schemas.microsoft.com/office/powerpoint/2010/main" val="225611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a:extLst>
              <a:ext uri="{FF2B5EF4-FFF2-40B4-BE49-F238E27FC236}">
                <a16:creationId xmlns:a16="http://schemas.microsoft.com/office/drawing/2014/main" id="{A3C03DD6-2D60-3F64-0D6D-812BF1FC0CA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 b="3"/>
          <a:stretch/>
        </p:blipFill>
        <p:spPr>
          <a:xfrm>
            <a:off x="-1" y="1954345"/>
            <a:ext cx="3800476" cy="4465179"/>
          </a:xfrm>
        </p:spPr>
      </p:pic>
      <p:sp>
        <p:nvSpPr>
          <p:cNvPr id="3" name="Textplatzhalter 2">
            <a:extLst>
              <a:ext uri="{FF2B5EF4-FFF2-40B4-BE49-F238E27FC236}">
                <a16:creationId xmlns:a16="http://schemas.microsoft.com/office/drawing/2014/main" id="{77301916-A75B-F134-259F-187F329A015B}"/>
              </a:ext>
            </a:extLst>
          </p:cNvPr>
          <p:cNvSpPr>
            <a:spLocks noGrp="1"/>
          </p:cNvSpPr>
          <p:nvPr>
            <p:ph type="body" sz="quarter" idx="16"/>
          </p:nvPr>
        </p:nvSpPr>
        <p:spPr/>
        <p:txBody>
          <a:bodyPr/>
          <a:lstStyle/>
          <a:p>
            <a:r>
              <a:rPr lang="de-DE" dirty="0"/>
              <a:t>Vortrag</a:t>
            </a:r>
          </a:p>
          <a:p>
            <a:r>
              <a:rPr lang="de-DE" dirty="0"/>
              <a:t>Einzelübung</a:t>
            </a:r>
          </a:p>
        </p:txBody>
      </p:sp>
      <p:sp>
        <p:nvSpPr>
          <p:cNvPr id="4" name="Textplatzhalter 3">
            <a:extLst>
              <a:ext uri="{FF2B5EF4-FFF2-40B4-BE49-F238E27FC236}">
                <a16:creationId xmlns:a16="http://schemas.microsoft.com/office/drawing/2014/main" id="{28A01D43-FBD4-0BA9-B847-CBE6E649A76E}"/>
              </a:ext>
            </a:extLst>
          </p:cNvPr>
          <p:cNvSpPr>
            <a:spLocks noGrp="1"/>
          </p:cNvSpPr>
          <p:nvPr>
            <p:ph type="body" sz="quarter" idx="17"/>
          </p:nvPr>
        </p:nvSpPr>
        <p:spPr/>
        <p:txBody>
          <a:bodyPr/>
          <a:lstStyle/>
          <a:p>
            <a:r>
              <a:rPr lang="de-DE" dirty="0"/>
              <a:t>Seminarraum</a:t>
            </a:r>
          </a:p>
        </p:txBody>
      </p:sp>
      <p:sp>
        <p:nvSpPr>
          <p:cNvPr id="5" name="Textplatzhalter 4">
            <a:extLst>
              <a:ext uri="{FF2B5EF4-FFF2-40B4-BE49-F238E27FC236}">
                <a16:creationId xmlns:a16="http://schemas.microsoft.com/office/drawing/2014/main" id="{50D88215-0100-8C45-50CB-14D148A0D94B}"/>
              </a:ext>
            </a:extLst>
          </p:cNvPr>
          <p:cNvSpPr>
            <a:spLocks noGrp="1"/>
          </p:cNvSpPr>
          <p:nvPr>
            <p:ph type="body" sz="quarter" idx="18"/>
          </p:nvPr>
        </p:nvSpPr>
        <p:spPr/>
        <p:txBody>
          <a:bodyPr/>
          <a:lstStyle/>
          <a:p>
            <a:r>
              <a:rPr lang="de-DE" dirty="0"/>
              <a:t>Modul: Grundlagen der Nachhaltigkeit</a:t>
            </a:r>
          </a:p>
          <a:p>
            <a:r>
              <a:rPr lang="de-DE" dirty="0"/>
              <a:t>Modul: KI in der Fertigung</a:t>
            </a:r>
          </a:p>
          <a:p>
            <a:r>
              <a:rPr lang="de-DE" dirty="0"/>
              <a:t>Modul: Recycling in der Fertigung</a:t>
            </a:r>
          </a:p>
          <a:p>
            <a:r>
              <a:rPr lang="de-DE" dirty="0"/>
              <a:t>Modul: Reparatur und Demontage</a:t>
            </a:r>
          </a:p>
        </p:txBody>
      </p:sp>
      <p:sp>
        <p:nvSpPr>
          <p:cNvPr id="6" name="Textplatzhalter 5">
            <a:extLst>
              <a:ext uri="{FF2B5EF4-FFF2-40B4-BE49-F238E27FC236}">
                <a16:creationId xmlns:a16="http://schemas.microsoft.com/office/drawing/2014/main" id="{D1EFBF84-9D65-90AF-253A-9DEEBCA55192}"/>
              </a:ext>
            </a:extLst>
          </p:cNvPr>
          <p:cNvSpPr>
            <a:spLocks noGrp="1"/>
          </p:cNvSpPr>
          <p:nvPr>
            <p:ph type="body" sz="quarter" idx="11"/>
          </p:nvPr>
        </p:nvSpPr>
        <p:spPr/>
        <p:txBody>
          <a:bodyPr/>
          <a:lstStyle/>
          <a:p>
            <a:r>
              <a:rPr lang="de-DE" dirty="0"/>
              <a:t>Modul - Umgang mit VR/AR-Technologien</a:t>
            </a:r>
          </a:p>
        </p:txBody>
      </p:sp>
      <p:sp>
        <p:nvSpPr>
          <p:cNvPr id="7" name="Textplatzhalter 6">
            <a:extLst>
              <a:ext uri="{FF2B5EF4-FFF2-40B4-BE49-F238E27FC236}">
                <a16:creationId xmlns:a16="http://schemas.microsoft.com/office/drawing/2014/main" id="{458CBA46-253C-1A0D-996B-EB8AC3A4A6EC}"/>
              </a:ext>
            </a:extLst>
          </p:cNvPr>
          <p:cNvSpPr>
            <a:spLocks noGrp="1"/>
          </p:cNvSpPr>
          <p:nvPr>
            <p:ph type="body" sz="quarter" idx="13"/>
          </p:nvPr>
        </p:nvSpPr>
        <p:spPr/>
        <p:txBody>
          <a:bodyPr/>
          <a:lstStyle/>
          <a:p>
            <a:r>
              <a:rPr lang="de-DE" dirty="0"/>
              <a:t>Was sind die Fakten?</a:t>
            </a:r>
          </a:p>
        </p:txBody>
      </p:sp>
      <p:sp>
        <p:nvSpPr>
          <p:cNvPr id="11" name="Foliennummernplatzhalter 10">
            <a:extLst>
              <a:ext uri="{FF2B5EF4-FFF2-40B4-BE49-F238E27FC236}">
                <a16:creationId xmlns:a16="http://schemas.microsoft.com/office/drawing/2014/main" id="{D305037F-864D-118E-6547-AFF1F278B013}"/>
              </a:ext>
            </a:extLst>
          </p:cNvPr>
          <p:cNvSpPr>
            <a:spLocks noGrp="1"/>
          </p:cNvSpPr>
          <p:nvPr>
            <p:ph type="sldNum" sz="quarter" idx="15"/>
          </p:nvPr>
        </p:nvSpPr>
        <p:spPr/>
        <p:txBody>
          <a:bodyPr/>
          <a:lstStyle/>
          <a:p>
            <a:fld id="{CFE5C5FA-BC1D-4AD1-BB57-E4E5DA93827D}" type="slidenum">
              <a:rPr lang="de-DE" smtClean="0"/>
              <a:pPr/>
              <a:t>3</a:t>
            </a:fld>
            <a:endParaRPr lang="de-DE" dirty="0"/>
          </a:p>
        </p:txBody>
      </p:sp>
      <p:sp>
        <p:nvSpPr>
          <p:cNvPr id="2" name="Textfeld 1">
            <a:extLst>
              <a:ext uri="{FF2B5EF4-FFF2-40B4-BE49-F238E27FC236}">
                <a16:creationId xmlns:a16="http://schemas.microsoft.com/office/drawing/2014/main" id="{8C0BAC95-F18D-EE0C-B5D6-47B4C16F82A3}"/>
              </a:ext>
            </a:extLst>
          </p:cNvPr>
          <p:cNvSpPr txBox="1"/>
          <p:nvPr/>
        </p:nvSpPr>
        <p:spPr>
          <a:xfrm>
            <a:off x="0" y="6419523"/>
            <a:ext cx="4114800" cy="230832"/>
          </a:xfrm>
          <a:prstGeom prst="rect">
            <a:avLst/>
          </a:prstGeom>
          <a:noFill/>
        </p:spPr>
        <p:txBody>
          <a:bodyPr wrap="square" rtlCol="0">
            <a:spAutoFit/>
          </a:bodyPr>
          <a:lstStyle/>
          <a:p>
            <a:r>
              <a:rPr lang="de-DE" sz="900" dirty="0"/>
              <a:t>https://akos.tv/wp-content/uploads/2018/02/VR-head.png</a:t>
            </a:r>
          </a:p>
        </p:txBody>
      </p:sp>
    </p:spTree>
    <p:extLst>
      <p:ext uri="{BB962C8B-B14F-4D97-AF65-F5344CB8AC3E}">
        <p14:creationId xmlns:p14="http://schemas.microsoft.com/office/powerpoint/2010/main" val="14998767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9B9C6A8-3290-7B66-627D-9312B601723F}"/>
              </a:ext>
            </a:extLst>
          </p:cNvPr>
          <p:cNvSpPr>
            <a:spLocks noGrp="1"/>
          </p:cNvSpPr>
          <p:nvPr>
            <p:ph type="body" sz="quarter" idx="11"/>
          </p:nvPr>
        </p:nvSpPr>
        <p:spPr/>
        <p:txBody>
          <a:bodyPr/>
          <a:lstStyle/>
          <a:p>
            <a:r>
              <a:rPr lang="de-DE" dirty="0"/>
              <a:t>Umgang mit VR/AR-Technologien</a:t>
            </a:r>
          </a:p>
        </p:txBody>
      </p:sp>
      <p:sp>
        <p:nvSpPr>
          <p:cNvPr id="3" name="Textplatzhalter 2">
            <a:extLst>
              <a:ext uri="{FF2B5EF4-FFF2-40B4-BE49-F238E27FC236}">
                <a16:creationId xmlns:a16="http://schemas.microsoft.com/office/drawing/2014/main" id="{74DCBCBF-DE73-28D0-6A53-D914B85FA4F5}"/>
              </a:ext>
            </a:extLst>
          </p:cNvPr>
          <p:cNvSpPr>
            <a:spLocks noGrp="1"/>
          </p:cNvSpPr>
          <p:nvPr>
            <p:ph type="body" sz="quarter" idx="13"/>
          </p:nvPr>
        </p:nvSpPr>
        <p:spPr/>
        <p:txBody>
          <a:bodyPr/>
          <a:lstStyle/>
          <a:p>
            <a:r>
              <a:rPr lang="de-DE" dirty="0"/>
              <a:t>Was haben wir heute vor?</a:t>
            </a:r>
          </a:p>
        </p:txBody>
      </p:sp>
      <p:sp>
        <p:nvSpPr>
          <p:cNvPr id="4" name="Inhaltsplatzhalter 3">
            <a:extLst>
              <a:ext uri="{FF2B5EF4-FFF2-40B4-BE49-F238E27FC236}">
                <a16:creationId xmlns:a16="http://schemas.microsoft.com/office/drawing/2014/main" id="{1D14CFD5-1EE5-A395-C930-DF4A5DA76521}"/>
              </a:ext>
            </a:extLst>
          </p:cNvPr>
          <p:cNvSpPr>
            <a:spLocks noGrp="1"/>
          </p:cNvSpPr>
          <p:nvPr>
            <p:ph sz="quarter" idx="16"/>
          </p:nvPr>
        </p:nvSpPr>
        <p:spPr/>
        <p:txBody>
          <a:bodyPr/>
          <a:lstStyle/>
          <a:p>
            <a:pPr>
              <a:lnSpc>
                <a:spcPct val="100000"/>
              </a:lnSpc>
            </a:pPr>
            <a:r>
              <a:rPr lang="de-DE" sz="2000" dirty="0"/>
              <a:t>Extended Reality.</a:t>
            </a:r>
          </a:p>
        </p:txBody>
      </p:sp>
      <p:sp>
        <p:nvSpPr>
          <p:cNvPr id="6" name="Foliennummernplatzhalter 5">
            <a:extLst>
              <a:ext uri="{FF2B5EF4-FFF2-40B4-BE49-F238E27FC236}">
                <a16:creationId xmlns:a16="http://schemas.microsoft.com/office/drawing/2014/main" id="{F0A473BC-8875-68E1-1573-E85AF2312204}"/>
              </a:ext>
            </a:extLst>
          </p:cNvPr>
          <p:cNvSpPr>
            <a:spLocks noGrp="1"/>
          </p:cNvSpPr>
          <p:nvPr>
            <p:ph type="sldNum" sz="quarter" idx="15"/>
          </p:nvPr>
        </p:nvSpPr>
        <p:spPr/>
        <p:txBody>
          <a:bodyPr/>
          <a:lstStyle/>
          <a:p>
            <a:fld id="{CFE5C5FA-BC1D-4AD1-BB57-E4E5DA93827D}" type="slidenum">
              <a:rPr lang="de-DE" smtClean="0"/>
              <a:pPr/>
              <a:t>4</a:t>
            </a:fld>
            <a:endParaRPr lang="de-DE" dirty="0"/>
          </a:p>
        </p:txBody>
      </p:sp>
    </p:spTree>
    <p:extLst>
      <p:ext uri="{BB962C8B-B14F-4D97-AF65-F5344CB8AC3E}">
        <p14:creationId xmlns:p14="http://schemas.microsoft.com/office/powerpoint/2010/main" val="3926959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FF27FD2-9B72-C6B0-D035-F8132AD3F12C}"/>
              </a:ext>
            </a:extLst>
          </p:cNvPr>
          <p:cNvSpPr>
            <a:spLocks noGrp="1"/>
          </p:cNvSpPr>
          <p:nvPr>
            <p:ph type="body" sz="quarter" idx="11"/>
          </p:nvPr>
        </p:nvSpPr>
        <p:spPr/>
        <p:txBody>
          <a:bodyPr/>
          <a:lstStyle/>
          <a:p>
            <a:r>
              <a:rPr lang="de-DE" dirty="0"/>
              <a:t>Umgang mit VR/AR-Technologien</a:t>
            </a:r>
          </a:p>
        </p:txBody>
      </p:sp>
      <p:sp>
        <p:nvSpPr>
          <p:cNvPr id="3" name="Textplatzhalter 2">
            <a:extLst>
              <a:ext uri="{FF2B5EF4-FFF2-40B4-BE49-F238E27FC236}">
                <a16:creationId xmlns:a16="http://schemas.microsoft.com/office/drawing/2014/main" id="{F87A2347-3982-365C-FB92-4561BA209D08}"/>
              </a:ext>
            </a:extLst>
          </p:cNvPr>
          <p:cNvSpPr>
            <a:spLocks noGrp="1"/>
          </p:cNvSpPr>
          <p:nvPr>
            <p:ph type="body" sz="quarter" idx="10"/>
          </p:nvPr>
        </p:nvSpPr>
        <p:spPr/>
        <p:txBody>
          <a:bodyPr/>
          <a:lstStyle/>
          <a:p>
            <a:r>
              <a:rPr lang="de-DE" dirty="0"/>
              <a:t>Was ist VR? </a:t>
            </a:r>
          </a:p>
          <a:p>
            <a:r>
              <a:rPr lang="de-DE" dirty="0"/>
              <a:t>Was ist AR? </a:t>
            </a:r>
          </a:p>
          <a:p>
            <a:r>
              <a:rPr lang="de-DE" dirty="0"/>
              <a:t>Was ist MR?</a:t>
            </a:r>
          </a:p>
          <a:p>
            <a:r>
              <a:rPr lang="de-DE" dirty="0"/>
              <a:t>Welche Technologien werden hier eingesetzt?</a:t>
            </a:r>
          </a:p>
          <a:p>
            <a:r>
              <a:rPr lang="de-DE" dirty="0"/>
              <a:t>Wie funktioniert der Umgang mit Umgang mit VR/AR-Technologien?</a:t>
            </a:r>
          </a:p>
          <a:p>
            <a:pPr lvl="1"/>
            <a:r>
              <a:rPr lang="de-DE" dirty="0"/>
              <a:t>Wie funktioniert die HoloLens von Microsoft?</a:t>
            </a:r>
          </a:p>
          <a:p>
            <a:pPr lvl="1"/>
            <a:r>
              <a:rPr lang="de-DE" dirty="0"/>
              <a:t>Wie funktioniert die Inbetriebnahme von Maschinen mit VR?</a:t>
            </a:r>
          </a:p>
          <a:p>
            <a:pPr lvl="1"/>
            <a:r>
              <a:rPr lang="de-DE" dirty="0"/>
              <a:t>Wie sehen die Montageabläufe in der VR-Umgebung aus?</a:t>
            </a:r>
          </a:p>
        </p:txBody>
      </p:sp>
      <p:sp>
        <p:nvSpPr>
          <p:cNvPr id="4" name="Textplatzhalter 3">
            <a:extLst>
              <a:ext uri="{FF2B5EF4-FFF2-40B4-BE49-F238E27FC236}">
                <a16:creationId xmlns:a16="http://schemas.microsoft.com/office/drawing/2014/main" id="{4F54E014-250D-3171-A994-0F53E0552449}"/>
              </a:ext>
            </a:extLst>
          </p:cNvPr>
          <p:cNvSpPr>
            <a:spLocks noGrp="1"/>
          </p:cNvSpPr>
          <p:nvPr>
            <p:ph type="body" sz="quarter" idx="13"/>
          </p:nvPr>
        </p:nvSpPr>
        <p:spPr/>
        <p:txBody>
          <a:bodyPr/>
          <a:lstStyle/>
          <a:p>
            <a:r>
              <a:rPr lang="de-DE" dirty="0"/>
              <a:t>Was wollen wir erreichen?</a:t>
            </a:r>
          </a:p>
        </p:txBody>
      </p:sp>
      <p:pic>
        <p:nvPicPr>
          <p:cNvPr id="7" name="Bildplatzhalter 6">
            <a:extLst>
              <a:ext uri="{FF2B5EF4-FFF2-40B4-BE49-F238E27FC236}">
                <a16:creationId xmlns:a16="http://schemas.microsoft.com/office/drawing/2014/main" id="{56FE4DAC-1BA8-2690-4AEC-CD487C45F58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1629" r="21629"/>
          <a:stretch/>
        </p:blipFill>
        <p:spPr/>
      </p:pic>
      <p:sp>
        <p:nvSpPr>
          <p:cNvPr id="11" name="Foliennummernplatzhalter 10">
            <a:extLst>
              <a:ext uri="{FF2B5EF4-FFF2-40B4-BE49-F238E27FC236}">
                <a16:creationId xmlns:a16="http://schemas.microsoft.com/office/drawing/2014/main" id="{F750A962-0363-0F68-46C1-411C16AFA79B}"/>
              </a:ext>
            </a:extLst>
          </p:cNvPr>
          <p:cNvSpPr>
            <a:spLocks noGrp="1"/>
          </p:cNvSpPr>
          <p:nvPr>
            <p:ph type="sldNum" sz="quarter" idx="15"/>
          </p:nvPr>
        </p:nvSpPr>
        <p:spPr/>
        <p:txBody>
          <a:bodyPr/>
          <a:lstStyle/>
          <a:p>
            <a:fld id="{CFE5C5FA-BC1D-4AD1-BB57-E4E5DA93827D}" type="slidenum">
              <a:rPr lang="de-DE" smtClean="0"/>
              <a:pPr/>
              <a:t>5</a:t>
            </a:fld>
            <a:endParaRPr lang="de-DE" dirty="0"/>
          </a:p>
        </p:txBody>
      </p:sp>
      <p:sp>
        <p:nvSpPr>
          <p:cNvPr id="5" name="Textfeld 4">
            <a:extLst>
              <a:ext uri="{FF2B5EF4-FFF2-40B4-BE49-F238E27FC236}">
                <a16:creationId xmlns:a16="http://schemas.microsoft.com/office/drawing/2014/main" id="{32F65397-9CB6-2745-BF11-377A99320814}"/>
              </a:ext>
            </a:extLst>
          </p:cNvPr>
          <p:cNvSpPr txBox="1"/>
          <p:nvPr/>
        </p:nvSpPr>
        <p:spPr>
          <a:xfrm>
            <a:off x="0" y="6419523"/>
            <a:ext cx="4114800" cy="507831"/>
          </a:xfrm>
          <a:prstGeom prst="rect">
            <a:avLst/>
          </a:prstGeom>
          <a:noFill/>
        </p:spPr>
        <p:txBody>
          <a:bodyPr wrap="square" rtlCol="0">
            <a:spAutoFit/>
          </a:bodyPr>
          <a:lstStyle/>
          <a:p>
            <a:r>
              <a:rPr lang="de-DE" sz="900" dirty="0"/>
              <a:t>https://mediapool.bmwgroup.com/cache/P9/201904/P90343438/P90343438-ar-based-training-at-the-bmw-group-production-academy-engine-assembly-04-2019-2250px.jpg</a:t>
            </a:r>
          </a:p>
        </p:txBody>
      </p:sp>
    </p:spTree>
    <p:extLst>
      <p:ext uri="{BB962C8B-B14F-4D97-AF65-F5344CB8AC3E}">
        <p14:creationId xmlns:p14="http://schemas.microsoft.com/office/powerpoint/2010/main" val="309352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E2CAE-DCE8-C4EF-9E45-5A5EFAC3AFC7}"/>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D5059135-736A-CBDC-48E2-8495B910E2DB}"/>
              </a:ext>
            </a:extLst>
          </p:cNvPr>
          <p:cNvSpPr>
            <a:spLocks noGrp="1"/>
          </p:cNvSpPr>
          <p:nvPr>
            <p:ph type="body" sz="quarter" idx="11"/>
          </p:nvPr>
        </p:nvSpPr>
        <p:spPr/>
        <p:txBody>
          <a:bodyPr/>
          <a:lstStyle/>
          <a:p>
            <a:r>
              <a:rPr lang="de-DE" dirty="0"/>
              <a:t>Umgang mit VR/AR-Technologien</a:t>
            </a:r>
          </a:p>
        </p:txBody>
      </p:sp>
      <p:sp>
        <p:nvSpPr>
          <p:cNvPr id="3" name="Textplatzhalter 2">
            <a:extLst>
              <a:ext uri="{FF2B5EF4-FFF2-40B4-BE49-F238E27FC236}">
                <a16:creationId xmlns:a16="http://schemas.microsoft.com/office/drawing/2014/main" id="{B0BD4590-9C78-1C6B-0EB1-39C10B3BB241}"/>
              </a:ext>
            </a:extLst>
          </p:cNvPr>
          <p:cNvSpPr>
            <a:spLocks noGrp="1"/>
          </p:cNvSpPr>
          <p:nvPr>
            <p:ph type="body" sz="quarter" idx="10"/>
          </p:nvPr>
        </p:nvSpPr>
        <p:spPr/>
        <p:txBody>
          <a:bodyPr/>
          <a:lstStyle/>
          <a:p>
            <a:pPr marL="0" fontAlgn="ctr"/>
            <a:r>
              <a:rPr lang="de-DE" dirty="0"/>
              <a:t>VR = Virtual Reality</a:t>
            </a:r>
          </a:p>
          <a:p>
            <a:pPr marL="457200" lvl="1" fontAlgn="ctr"/>
            <a:r>
              <a:rPr lang="de-DE" dirty="0"/>
              <a:t>Eine computergenerierte Umgebung </a:t>
            </a:r>
          </a:p>
          <a:p>
            <a:pPr marL="457200" lvl="1" fontAlgn="ctr"/>
            <a:r>
              <a:rPr lang="de-DE" dirty="0"/>
              <a:t>Interagieren mit der virtuellen Realität mittels VR-Headset </a:t>
            </a:r>
          </a:p>
          <a:p>
            <a:pPr marL="914400" lvl="2" fontAlgn="ctr"/>
            <a:r>
              <a:rPr lang="de-DE" dirty="0"/>
              <a:t>Bewegen und Umsehen, Objekte greifen und verschieben, drehen oder bearbeiten usw. in dieser Umgebung möglich</a:t>
            </a:r>
          </a:p>
        </p:txBody>
      </p:sp>
      <p:sp>
        <p:nvSpPr>
          <p:cNvPr id="4" name="Textplatzhalter 3">
            <a:extLst>
              <a:ext uri="{FF2B5EF4-FFF2-40B4-BE49-F238E27FC236}">
                <a16:creationId xmlns:a16="http://schemas.microsoft.com/office/drawing/2014/main" id="{6EA57B6C-E0F0-608F-9EA1-ACC8EA9B0EA0}"/>
              </a:ext>
            </a:extLst>
          </p:cNvPr>
          <p:cNvSpPr>
            <a:spLocks noGrp="1"/>
          </p:cNvSpPr>
          <p:nvPr>
            <p:ph type="body" sz="quarter" idx="13"/>
          </p:nvPr>
        </p:nvSpPr>
        <p:spPr/>
        <p:txBody>
          <a:bodyPr/>
          <a:lstStyle/>
          <a:p>
            <a:r>
              <a:rPr lang="de-DE" dirty="0"/>
              <a:t>Was muss ich wissen?</a:t>
            </a:r>
          </a:p>
        </p:txBody>
      </p:sp>
      <p:pic>
        <p:nvPicPr>
          <p:cNvPr id="7" name="Bildplatzhalter 6">
            <a:extLst>
              <a:ext uri="{FF2B5EF4-FFF2-40B4-BE49-F238E27FC236}">
                <a16:creationId xmlns:a16="http://schemas.microsoft.com/office/drawing/2014/main" id="{D724B4CC-B7F8-E7E4-14BC-1508B7C0367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33735" r="16699"/>
          <a:stretch/>
        </p:blipFill>
        <p:spPr>
          <a:xfrm>
            <a:off x="-1" y="1954345"/>
            <a:ext cx="3800476" cy="4465179"/>
          </a:xfrm>
        </p:spPr>
      </p:pic>
      <p:sp>
        <p:nvSpPr>
          <p:cNvPr id="6" name="Foliennummernplatzhalter 5">
            <a:extLst>
              <a:ext uri="{FF2B5EF4-FFF2-40B4-BE49-F238E27FC236}">
                <a16:creationId xmlns:a16="http://schemas.microsoft.com/office/drawing/2014/main" id="{804612C6-F6DF-4192-E83A-FD5F88C12B9A}"/>
              </a:ext>
            </a:extLst>
          </p:cNvPr>
          <p:cNvSpPr>
            <a:spLocks noGrp="1"/>
          </p:cNvSpPr>
          <p:nvPr>
            <p:ph type="sldNum" sz="quarter" idx="15"/>
          </p:nvPr>
        </p:nvSpPr>
        <p:spPr/>
        <p:txBody>
          <a:bodyPr/>
          <a:lstStyle/>
          <a:p>
            <a:fld id="{CFE5C5FA-BC1D-4AD1-BB57-E4E5DA93827D}" type="slidenum">
              <a:rPr lang="de-DE" smtClean="0"/>
              <a:pPr/>
              <a:t>6</a:t>
            </a:fld>
            <a:endParaRPr lang="de-DE" dirty="0"/>
          </a:p>
        </p:txBody>
      </p:sp>
      <p:sp>
        <p:nvSpPr>
          <p:cNvPr id="10" name="Textfeld 9">
            <a:extLst>
              <a:ext uri="{FF2B5EF4-FFF2-40B4-BE49-F238E27FC236}">
                <a16:creationId xmlns:a16="http://schemas.microsoft.com/office/drawing/2014/main" id="{D0849076-4935-EE51-B0A3-F57227FDC1E9}"/>
              </a:ext>
            </a:extLst>
          </p:cNvPr>
          <p:cNvSpPr txBox="1"/>
          <p:nvPr/>
        </p:nvSpPr>
        <p:spPr>
          <a:xfrm>
            <a:off x="0" y="6419523"/>
            <a:ext cx="4114800" cy="230832"/>
          </a:xfrm>
          <a:prstGeom prst="rect">
            <a:avLst/>
          </a:prstGeom>
          <a:noFill/>
        </p:spPr>
        <p:txBody>
          <a:bodyPr wrap="square" rtlCol="0">
            <a:spAutoFit/>
          </a:bodyPr>
          <a:lstStyle/>
          <a:p>
            <a:r>
              <a:rPr lang="de-DE" sz="900" dirty="0"/>
              <a:t>https://xr-easy.com/de/das-r3dt-virtual-reality-tool-im-cardboard-engineering/</a:t>
            </a:r>
          </a:p>
        </p:txBody>
      </p:sp>
    </p:spTree>
    <p:extLst>
      <p:ext uri="{BB962C8B-B14F-4D97-AF65-F5344CB8AC3E}">
        <p14:creationId xmlns:p14="http://schemas.microsoft.com/office/powerpoint/2010/main" val="3256986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E80EA-4900-F0D9-D572-CBD895D4464C}"/>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DCA2AC23-C817-E7D6-AE94-F202F329440F}"/>
              </a:ext>
            </a:extLst>
          </p:cNvPr>
          <p:cNvSpPr>
            <a:spLocks noGrp="1"/>
          </p:cNvSpPr>
          <p:nvPr>
            <p:ph type="body" sz="quarter" idx="11"/>
          </p:nvPr>
        </p:nvSpPr>
        <p:spPr/>
        <p:txBody>
          <a:bodyPr/>
          <a:lstStyle/>
          <a:p>
            <a:r>
              <a:rPr lang="de-DE" dirty="0"/>
              <a:t>Umgang mit VR/AR-Technologien</a:t>
            </a:r>
          </a:p>
        </p:txBody>
      </p:sp>
      <p:sp>
        <p:nvSpPr>
          <p:cNvPr id="3" name="Textplatzhalter 2">
            <a:extLst>
              <a:ext uri="{FF2B5EF4-FFF2-40B4-BE49-F238E27FC236}">
                <a16:creationId xmlns:a16="http://schemas.microsoft.com/office/drawing/2014/main" id="{A89778D6-3E0A-78D6-00EF-14E96A0B08A4}"/>
              </a:ext>
            </a:extLst>
          </p:cNvPr>
          <p:cNvSpPr>
            <a:spLocks noGrp="1"/>
          </p:cNvSpPr>
          <p:nvPr>
            <p:ph type="body" sz="quarter" idx="10"/>
          </p:nvPr>
        </p:nvSpPr>
        <p:spPr/>
        <p:txBody>
          <a:bodyPr/>
          <a:lstStyle/>
          <a:p>
            <a:pPr marL="0" fontAlgn="ctr"/>
            <a:r>
              <a:rPr lang="de-DE" dirty="0">
                <a:highlight>
                  <a:srgbClr val="FF00FF"/>
                </a:highlight>
              </a:rPr>
              <a:t>[Einfügen von Video mit VR]</a:t>
            </a:r>
          </a:p>
        </p:txBody>
      </p:sp>
      <p:sp>
        <p:nvSpPr>
          <p:cNvPr id="4" name="Textplatzhalter 3">
            <a:extLst>
              <a:ext uri="{FF2B5EF4-FFF2-40B4-BE49-F238E27FC236}">
                <a16:creationId xmlns:a16="http://schemas.microsoft.com/office/drawing/2014/main" id="{970FA232-74C9-DC7C-4C70-12FF786EA0A0}"/>
              </a:ext>
            </a:extLst>
          </p:cNvPr>
          <p:cNvSpPr>
            <a:spLocks noGrp="1"/>
          </p:cNvSpPr>
          <p:nvPr>
            <p:ph type="body" sz="quarter" idx="13"/>
          </p:nvPr>
        </p:nvSpPr>
        <p:spPr/>
        <p:txBody>
          <a:bodyPr/>
          <a:lstStyle/>
          <a:p>
            <a:r>
              <a:rPr lang="de-DE" dirty="0"/>
              <a:t>Was muss ich wissen?</a:t>
            </a:r>
          </a:p>
        </p:txBody>
      </p:sp>
      <p:pic>
        <p:nvPicPr>
          <p:cNvPr id="7" name="Bildplatzhalter 6">
            <a:extLst>
              <a:ext uri="{FF2B5EF4-FFF2-40B4-BE49-F238E27FC236}">
                <a16:creationId xmlns:a16="http://schemas.microsoft.com/office/drawing/2014/main" id="{E164F816-7A00-351B-9AA0-1CDA3998894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3" r="23"/>
          <a:stretch/>
        </p:blipFill>
        <p:spPr/>
      </p:pic>
      <p:sp>
        <p:nvSpPr>
          <p:cNvPr id="6" name="Foliennummernplatzhalter 5">
            <a:extLst>
              <a:ext uri="{FF2B5EF4-FFF2-40B4-BE49-F238E27FC236}">
                <a16:creationId xmlns:a16="http://schemas.microsoft.com/office/drawing/2014/main" id="{6F510191-A0E0-2F5E-EFB8-891A6C06D40D}"/>
              </a:ext>
            </a:extLst>
          </p:cNvPr>
          <p:cNvSpPr>
            <a:spLocks noGrp="1"/>
          </p:cNvSpPr>
          <p:nvPr>
            <p:ph type="sldNum" sz="quarter" idx="15"/>
          </p:nvPr>
        </p:nvSpPr>
        <p:spPr/>
        <p:txBody>
          <a:bodyPr/>
          <a:lstStyle/>
          <a:p>
            <a:fld id="{CFE5C5FA-BC1D-4AD1-BB57-E4E5DA93827D}" type="slidenum">
              <a:rPr lang="de-DE" smtClean="0"/>
              <a:pPr/>
              <a:t>7</a:t>
            </a:fld>
            <a:endParaRPr lang="de-DE" dirty="0"/>
          </a:p>
        </p:txBody>
      </p:sp>
      <p:sp>
        <p:nvSpPr>
          <p:cNvPr id="10" name="Textfeld 9">
            <a:extLst>
              <a:ext uri="{FF2B5EF4-FFF2-40B4-BE49-F238E27FC236}">
                <a16:creationId xmlns:a16="http://schemas.microsoft.com/office/drawing/2014/main" id="{01F285EA-BFD0-6919-4919-E24364798529}"/>
              </a:ext>
            </a:extLst>
          </p:cNvPr>
          <p:cNvSpPr txBox="1"/>
          <p:nvPr/>
        </p:nvSpPr>
        <p:spPr>
          <a:xfrm>
            <a:off x="0" y="6419523"/>
            <a:ext cx="4114800" cy="230832"/>
          </a:xfrm>
          <a:prstGeom prst="rect">
            <a:avLst/>
          </a:prstGeom>
          <a:noFill/>
        </p:spPr>
        <p:txBody>
          <a:bodyPr wrap="square" rtlCol="0">
            <a:spAutoFit/>
          </a:bodyPr>
          <a:lstStyle/>
          <a:p>
            <a:r>
              <a:rPr lang="de-DE" sz="900" dirty="0"/>
              <a:t>https://xr-easy.com/de/das-r3dt-virtual-reality-tool-im-cardboard-engineering/</a:t>
            </a:r>
          </a:p>
        </p:txBody>
      </p:sp>
    </p:spTree>
    <p:extLst>
      <p:ext uri="{BB962C8B-B14F-4D97-AF65-F5344CB8AC3E}">
        <p14:creationId xmlns:p14="http://schemas.microsoft.com/office/powerpoint/2010/main" val="3418787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8B05A-C651-C1D6-B1AC-C8EA9D20E18E}"/>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DB7C5855-E080-9150-2CD2-DB4006253A5A}"/>
              </a:ext>
            </a:extLst>
          </p:cNvPr>
          <p:cNvSpPr>
            <a:spLocks noGrp="1"/>
          </p:cNvSpPr>
          <p:nvPr>
            <p:ph type="body" sz="quarter" idx="11"/>
          </p:nvPr>
        </p:nvSpPr>
        <p:spPr/>
        <p:txBody>
          <a:bodyPr/>
          <a:lstStyle/>
          <a:p>
            <a:r>
              <a:rPr lang="de-DE" dirty="0"/>
              <a:t>Umgang mit VR/AR-Technologien</a:t>
            </a:r>
          </a:p>
        </p:txBody>
      </p:sp>
      <p:sp>
        <p:nvSpPr>
          <p:cNvPr id="3" name="Textplatzhalter 2">
            <a:extLst>
              <a:ext uri="{FF2B5EF4-FFF2-40B4-BE49-F238E27FC236}">
                <a16:creationId xmlns:a16="http://schemas.microsoft.com/office/drawing/2014/main" id="{53F681EA-F1BC-D324-1780-DD2C92D40E13}"/>
              </a:ext>
            </a:extLst>
          </p:cNvPr>
          <p:cNvSpPr>
            <a:spLocks noGrp="1"/>
          </p:cNvSpPr>
          <p:nvPr>
            <p:ph type="body" sz="quarter" idx="10"/>
          </p:nvPr>
        </p:nvSpPr>
        <p:spPr/>
        <p:txBody>
          <a:bodyPr/>
          <a:lstStyle/>
          <a:p>
            <a:pPr marL="0" fontAlgn="ctr"/>
            <a:r>
              <a:rPr lang="de-DE" dirty="0"/>
              <a:t>AR = </a:t>
            </a:r>
            <a:r>
              <a:rPr lang="de-DE" dirty="0" err="1"/>
              <a:t>Augmented</a:t>
            </a:r>
            <a:r>
              <a:rPr lang="de-DE" dirty="0"/>
              <a:t> Reality (deutsch: Erweiterte Realität)</a:t>
            </a:r>
          </a:p>
          <a:p>
            <a:pPr marL="457200" lvl="1" fontAlgn="ctr"/>
            <a:r>
              <a:rPr lang="de-DE" dirty="0"/>
              <a:t>Reale Welt mit digitalen Elementen erweitert</a:t>
            </a:r>
          </a:p>
          <a:p>
            <a:pPr marL="457200" lvl="1" fontAlgn="ctr"/>
            <a:r>
              <a:rPr lang="de-DE" dirty="0"/>
              <a:t>Über Smartphones oder spezielle Brillen anwenden</a:t>
            </a:r>
          </a:p>
          <a:p>
            <a:pPr marL="457200" lvl="1" fontAlgn="ctr"/>
            <a:r>
              <a:rPr lang="de-DE" dirty="0"/>
              <a:t>Ziel: reale Umgebung wahrnehmen und erweitern</a:t>
            </a:r>
          </a:p>
        </p:txBody>
      </p:sp>
      <p:sp>
        <p:nvSpPr>
          <p:cNvPr id="4" name="Textplatzhalter 3">
            <a:extLst>
              <a:ext uri="{FF2B5EF4-FFF2-40B4-BE49-F238E27FC236}">
                <a16:creationId xmlns:a16="http://schemas.microsoft.com/office/drawing/2014/main" id="{062760D1-8596-7177-CBBE-9573585B858F}"/>
              </a:ext>
            </a:extLst>
          </p:cNvPr>
          <p:cNvSpPr>
            <a:spLocks noGrp="1"/>
          </p:cNvSpPr>
          <p:nvPr>
            <p:ph type="body" sz="quarter" idx="13"/>
          </p:nvPr>
        </p:nvSpPr>
        <p:spPr/>
        <p:txBody>
          <a:bodyPr/>
          <a:lstStyle/>
          <a:p>
            <a:r>
              <a:rPr lang="de-DE" dirty="0"/>
              <a:t>Was muss ich wissen?</a:t>
            </a:r>
          </a:p>
        </p:txBody>
      </p:sp>
      <p:pic>
        <p:nvPicPr>
          <p:cNvPr id="7" name="Bildplatzhalter 6">
            <a:extLst>
              <a:ext uri="{FF2B5EF4-FFF2-40B4-BE49-F238E27FC236}">
                <a16:creationId xmlns:a16="http://schemas.microsoft.com/office/drawing/2014/main" id="{7F6740CF-D15F-C65F-C5AE-C1FB015891C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1650" r="21650"/>
          <a:stretch/>
        </p:blipFill>
        <p:spPr/>
      </p:pic>
      <p:sp>
        <p:nvSpPr>
          <p:cNvPr id="6" name="Foliennummernplatzhalter 5">
            <a:extLst>
              <a:ext uri="{FF2B5EF4-FFF2-40B4-BE49-F238E27FC236}">
                <a16:creationId xmlns:a16="http://schemas.microsoft.com/office/drawing/2014/main" id="{0C628F39-DCE3-786D-51E9-6B62A4087389}"/>
              </a:ext>
            </a:extLst>
          </p:cNvPr>
          <p:cNvSpPr>
            <a:spLocks noGrp="1"/>
          </p:cNvSpPr>
          <p:nvPr>
            <p:ph type="sldNum" sz="quarter" idx="15"/>
          </p:nvPr>
        </p:nvSpPr>
        <p:spPr/>
        <p:txBody>
          <a:bodyPr/>
          <a:lstStyle/>
          <a:p>
            <a:fld id="{CFE5C5FA-BC1D-4AD1-BB57-E4E5DA93827D}" type="slidenum">
              <a:rPr lang="de-DE" smtClean="0"/>
              <a:pPr/>
              <a:t>8</a:t>
            </a:fld>
            <a:endParaRPr lang="de-DE" dirty="0"/>
          </a:p>
        </p:txBody>
      </p:sp>
      <p:sp>
        <p:nvSpPr>
          <p:cNvPr id="10" name="Textfeld 9">
            <a:extLst>
              <a:ext uri="{FF2B5EF4-FFF2-40B4-BE49-F238E27FC236}">
                <a16:creationId xmlns:a16="http://schemas.microsoft.com/office/drawing/2014/main" id="{70211853-992E-1D4E-8FF8-7886FAEAAC23}"/>
              </a:ext>
            </a:extLst>
          </p:cNvPr>
          <p:cNvSpPr txBox="1"/>
          <p:nvPr/>
        </p:nvSpPr>
        <p:spPr>
          <a:xfrm>
            <a:off x="0" y="6419523"/>
            <a:ext cx="4114800" cy="369332"/>
          </a:xfrm>
          <a:prstGeom prst="rect">
            <a:avLst/>
          </a:prstGeom>
          <a:noFill/>
        </p:spPr>
        <p:txBody>
          <a:bodyPr wrap="square" rtlCol="0">
            <a:spAutoFit/>
          </a:bodyPr>
          <a:lstStyle/>
          <a:p>
            <a:r>
              <a:rPr lang="de-DE" sz="900" dirty="0"/>
              <a:t>https://www.rokin.tech/post/5-beispiele-wie-augmented-reality-die-produktivit%C3%A4t-erh%C3%B6ht</a:t>
            </a:r>
          </a:p>
        </p:txBody>
      </p:sp>
    </p:spTree>
    <p:extLst>
      <p:ext uri="{BB962C8B-B14F-4D97-AF65-F5344CB8AC3E}">
        <p14:creationId xmlns:p14="http://schemas.microsoft.com/office/powerpoint/2010/main" val="1007346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A1ACF-3FE2-0308-6A9B-F2D8CC08C844}"/>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AB88A3A1-554B-C95C-3866-DCFFBB4237CE}"/>
              </a:ext>
            </a:extLst>
          </p:cNvPr>
          <p:cNvSpPr>
            <a:spLocks noGrp="1"/>
          </p:cNvSpPr>
          <p:nvPr>
            <p:ph type="body" sz="quarter" idx="11"/>
          </p:nvPr>
        </p:nvSpPr>
        <p:spPr/>
        <p:txBody>
          <a:bodyPr/>
          <a:lstStyle/>
          <a:p>
            <a:r>
              <a:rPr lang="de-DE" dirty="0"/>
              <a:t>Umgang mit VR/AR-Technologien</a:t>
            </a:r>
          </a:p>
        </p:txBody>
      </p:sp>
      <p:sp>
        <p:nvSpPr>
          <p:cNvPr id="3" name="Textplatzhalter 2">
            <a:extLst>
              <a:ext uri="{FF2B5EF4-FFF2-40B4-BE49-F238E27FC236}">
                <a16:creationId xmlns:a16="http://schemas.microsoft.com/office/drawing/2014/main" id="{06EC662A-EAFE-8262-E5D9-A277F1D0497B}"/>
              </a:ext>
            </a:extLst>
          </p:cNvPr>
          <p:cNvSpPr>
            <a:spLocks noGrp="1"/>
          </p:cNvSpPr>
          <p:nvPr>
            <p:ph type="body" sz="quarter" idx="10"/>
          </p:nvPr>
        </p:nvSpPr>
        <p:spPr/>
        <p:txBody>
          <a:bodyPr/>
          <a:lstStyle/>
          <a:p>
            <a:pPr marL="457200" lvl="1" fontAlgn="ctr"/>
            <a:r>
              <a:rPr lang="de-DE" dirty="0">
                <a:highlight>
                  <a:srgbClr val="FF00FF"/>
                </a:highlight>
              </a:rPr>
              <a:t>[Einfügen von AR-Beispiel]</a:t>
            </a:r>
          </a:p>
        </p:txBody>
      </p:sp>
      <p:sp>
        <p:nvSpPr>
          <p:cNvPr id="4" name="Textplatzhalter 3">
            <a:extLst>
              <a:ext uri="{FF2B5EF4-FFF2-40B4-BE49-F238E27FC236}">
                <a16:creationId xmlns:a16="http://schemas.microsoft.com/office/drawing/2014/main" id="{E4F2DE7B-4912-2791-D1E1-8E97AB22A057}"/>
              </a:ext>
            </a:extLst>
          </p:cNvPr>
          <p:cNvSpPr>
            <a:spLocks noGrp="1"/>
          </p:cNvSpPr>
          <p:nvPr>
            <p:ph type="body" sz="quarter" idx="13"/>
          </p:nvPr>
        </p:nvSpPr>
        <p:spPr/>
        <p:txBody>
          <a:bodyPr/>
          <a:lstStyle/>
          <a:p>
            <a:r>
              <a:rPr lang="de-DE" dirty="0"/>
              <a:t>Was muss ich wissen?</a:t>
            </a:r>
          </a:p>
        </p:txBody>
      </p:sp>
      <p:pic>
        <p:nvPicPr>
          <p:cNvPr id="7" name="Bildplatzhalter 6">
            <a:extLst>
              <a:ext uri="{FF2B5EF4-FFF2-40B4-BE49-F238E27FC236}">
                <a16:creationId xmlns:a16="http://schemas.microsoft.com/office/drawing/2014/main" id="{3CC4788C-9AF5-BC53-F4BE-86485E400B00}"/>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 b="3"/>
          <a:stretch/>
        </p:blipFill>
        <p:spPr/>
      </p:pic>
      <p:sp>
        <p:nvSpPr>
          <p:cNvPr id="6" name="Foliennummernplatzhalter 5">
            <a:extLst>
              <a:ext uri="{FF2B5EF4-FFF2-40B4-BE49-F238E27FC236}">
                <a16:creationId xmlns:a16="http://schemas.microsoft.com/office/drawing/2014/main" id="{B8309B10-2565-975B-A913-D15DE6E1E58B}"/>
              </a:ext>
            </a:extLst>
          </p:cNvPr>
          <p:cNvSpPr>
            <a:spLocks noGrp="1"/>
          </p:cNvSpPr>
          <p:nvPr>
            <p:ph type="sldNum" sz="quarter" idx="15"/>
          </p:nvPr>
        </p:nvSpPr>
        <p:spPr/>
        <p:txBody>
          <a:bodyPr/>
          <a:lstStyle/>
          <a:p>
            <a:fld id="{CFE5C5FA-BC1D-4AD1-BB57-E4E5DA93827D}" type="slidenum">
              <a:rPr lang="de-DE" smtClean="0"/>
              <a:pPr/>
              <a:t>9</a:t>
            </a:fld>
            <a:endParaRPr lang="de-DE" dirty="0"/>
          </a:p>
        </p:txBody>
      </p:sp>
      <p:sp>
        <p:nvSpPr>
          <p:cNvPr id="10" name="Textfeld 9">
            <a:extLst>
              <a:ext uri="{FF2B5EF4-FFF2-40B4-BE49-F238E27FC236}">
                <a16:creationId xmlns:a16="http://schemas.microsoft.com/office/drawing/2014/main" id="{EEE1E58A-3E0E-A6DA-4ACF-5EEC788E5A48}"/>
              </a:ext>
            </a:extLst>
          </p:cNvPr>
          <p:cNvSpPr txBox="1"/>
          <p:nvPr/>
        </p:nvSpPr>
        <p:spPr>
          <a:xfrm>
            <a:off x="0" y="6419523"/>
            <a:ext cx="4114800" cy="507831"/>
          </a:xfrm>
          <a:prstGeom prst="rect">
            <a:avLst/>
          </a:prstGeom>
          <a:noFill/>
        </p:spPr>
        <p:txBody>
          <a:bodyPr wrap="square" rtlCol="0">
            <a:spAutoFit/>
          </a:bodyPr>
          <a:lstStyle/>
          <a:p>
            <a:r>
              <a:rPr lang="de-DE" sz="900" dirty="0"/>
              <a:t>https://mediapool.bmwgroup.com/cache/P9/201904/P90343438/P90343438-ar-based-training-at-the-bmw-group-production-academy-engine-assembly-04-2019-2250px.jpg</a:t>
            </a:r>
          </a:p>
        </p:txBody>
      </p:sp>
    </p:spTree>
    <p:extLst>
      <p:ext uri="{BB962C8B-B14F-4D97-AF65-F5344CB8AC3E}">
        <p14:creationId xmlns:p14="http://schemas.microsoft.com/office/powerpoint/2010/main" val="179779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1">
  <a:themeElements>
    <a:clrScheme name="Benutzerdefiniert 7">
      <a:dk1>
        <a:srgbClr val="FFFFFF"/>
      </a:dk1>
      <a:lt1>
        <a:srgbClr val="FFFFFF"/>
      </a:lt1>
      <a:dk2>
        <a:srgbClr val="FFFFFF"/>
      </a:dk2>
      <a:lt2>
        <a:srgbClr val="92D050"/>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Benutzerdefiniert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ontrol xmlns="http://schemas.microsoft.com/VisualStudio/2011/storyboarding/control">
  <Id Name="782b6d6d-4ab4-4591-b38d-465207773355" Revision="1" Stencil="System.MyShapes" StencilVersion="1.0"/>
</Control>
</file>

<file path=customXml/item10.xml><?xml version="1.0" encoding="utf-8"?>
<Control xmlns="http://schemas.microsoft.com/VisualStudio/2011/storyboarding/control">
  <Id Name="System.Storyboarding.Common.Text" Revision="1" Stencil="System.Storyboarding.Common" StencilVersion="0.1"/>
</Control>
</file>

<file path=customXml/item11.xml><?xml version="1.0" encoding="utf-8"?>
<ct:contentTypeSchema xmlns:ct="http://schemas.microsoft.com/office/2006/metadata/contentType" xmlns:ma="http://schemas.microsoft.com/office/2006/metadata/properties/metaAttributes" ct:_="" ma:_="" ma:contentTypeName="Dokument" ma:contentTypeID="0x0101008D4ECEC6BCA62E4DB566187D7585D4CD" ma:contentTypeVersion="14" ma:contentTypeDescription="Ein neues Dokument erstellen." ma:contentTypeScope="" ma:versionID="e08cb908bf2c26ee807d01f94b30cdbf">
  <xsd:schema xmlns:xsd="http://www.w3.org/2001/XMLSchema" xmlns:xs="http://www.w3.org/2001/XMLSchema" xmlns:p="http://schemas.microsoft.com/office/2006/metadata/properties" xmlns:ns2="47c31507-2017-49a1-a8b4-a2d52a7f09cf" xmlns:ns3="4b4f5136-51cc-40f9-b8ee-994051844e9d" targetNamespace="http://schemas.microsoft.com/office/2006/metadata/properties" ma:root="true" ma:fieldsID="8cbf929a20443c8ac0d636f508f95cd2" ns2:_="" ns3:_="">
    <xsd:import namespace="47c31507-2017-49a1-a8b4-a2d52a7f09cf"/>
    <xsd:import namespace="4b4f5136-51cc-40f9-b8ee-994051844e9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c31507-2017-49a1-a8b4-a2d52a7f09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6eb20c4f-c5c2-492b-9954-d638c64bfe9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4f5136-51cc-40f9-b8ee-994051844e9d"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3e0cf284-36bf-4552-9f96-7d1ca428e497}" ma:internalName="TaxCatchAll" ma:showField="CatchAllData" ma:web="4b4f5136-51cc-40f9-b8ee-994051844e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2.xml><?xml version="1.0" encoding="utf-8"?>
<?mso-contentType ?>
<FormTemplates xmlns="http://schemas.microsoft.com/sharepoint/v3/contenttype/forms">
  <Display>DocumentLibraryForm</Display>
  <Edit>DocumentLibraryForm</Edit>
  <New>DocumentLibraryForm</New>
</FormTemplates>
</file>

<file path=customXml/item13.xml><?xml version="1.0" encoding="utf-8"?>
<p:properties xmlns:p="http://schemas.microsoft.com/office/2006/metadata/properties" xmlns:xsi="http://www.w3.org/2001/XMLSchema-instance" xmlns:pc="http://schemas.microsoft.com/office/infopath/2007/PartnerControls">
  <documentManagement>
    <lcf76f155ced4ddcb4097134ff3c332f xmlns="47c31507-2017-49a1-a8b4-a2d52a7f09cf">
      <Terms xmlns="http://schemas.microsoft.com/office/infopath/2007/PartnerControls"/>
    </lcf76f155ced4ddcb4097134ff3c332f>
    <TaxCatchAll xmlns="4b4f5136-51cc-40f9-b8ee-994051844e9d" xsi:nil="true"/>
  </documentManagement>
</p:properties>
</file>

<file path=customXml/item2.xml><?xml version="1.0" encoding="utf-8"?>
<Control xmlns="http://schemas.microsoft.com/VisualStudio/2011/storyboarding/control">
  <Id Name="System.Storyboarding.Common.Text" Revision="1" Stencil="System.Storyboarding.Common" StencilVersion="0.1"/>
</Control>
</file>

<file path=customXml/item3.xml><?xml version="1.0" encoding="utf-8"?>
<Control xmlns="http://schemas.microsoft.com/VisualStudio/2011/storyboarding/control">
  <Id Name="a3de60e0-5cdb-4b44-b9d1-eb570cde3af4" Revision="2" Stencil="System.MyShapes" StencilVersion="1.0"/>
</Control>
</file>

<file path=customXml/item4.xml><?xml version="1.0" encoding="utf-8"?>
<Control xmlns="http://schemas.microsoft.com/VisualStudio/2011/storyboarding/control">
  <Id Name="3682b783-1ee3-4c4e-b21c-6736bd95551f" Revision="2" Stencil="System.MyShapes" StencilVersion="1.0"/>
</Control>
</file>

<file path=customXml/item5.xml><?xml version="1.0" encoding="utf-8"?>
<Control xmlns="http://schemas.microsoft.com/VisualStudio/2011/storyboarding/control">
  <Id Name="a3de60e0-5cdb-4b44-b9d1-eb570cde3af4" Revision="2" Stencil="System.MyShapes" StencilVersion="1.0"/>
</Control>
</file>

<file path=customXml/item6.xml><?xml version="1.0" encoding="utf-8"?>
<Control xmlns="http://schemas.microsoft.com/VisualStudio/2011/storyboarding/control">
  <Id Name="a3de60e0-5cdb-4b44-b9d1-eb570cde3af4" Revision="1" Stencil="System.MyShapes" StencilVersion="1.0"/>
</Control>
</file>

<file path=customXml/item7.xml><?xml version="1.0" encoding="utf-8"?>
<Control xmlns="http://schemas.microsoft.com/VisualStudio/2011/storyboarding/control">
  <Id Name="3682b783-1ee3-4c4e-b21c-6736bd95551f" Revision="1" Stencil="System.MyShapes" StencilVersion="1.0"/>
</Control>
</file>

<file path=customXml/item8.xml><?xml version="1.0" encoding="utf-8"?>
<Control xmlns="http://schemas.microsoft.com/VisualStudio/2011/storyboarding/control">
  <Id Name="3682b783-1ee3-4c4e-b21c-6736bd95551f" Revision="2" Stencil="System.MyShapes" StencilVersion="1.0"/>
</Control>
</file>

<file path=customXml/item9.xml><?xml version="1.0" encoding="utf-8"?>
<Control xmlns="http://schemas.microsoft.com/VisualStudio/2011/storyboarding/control">
  <Id Name="3682b783-1ee3-4c4e-b21c-6736bd95551f" Revision="2" Stencil="System.MyShapes" StencilVersion="1.0"/>
</Control>
</file>

<file path=customXml/itemProps1.xml><?xml version="1.0" encoding="utf-8"?>
<ds:datastoreItem xmlns:ds="http://schemas.openxmlformats.org/officeDocument/2006/customXml" ds:itemID="{B385B46F-DC37-4E36-88C6-A520975FA83D}">
  <ds:schemaRefs>
    <ds:schemaRef ds:uri="http://schemas.microsoft.com/VisualStudio/2011/storyboarding/control"/>
  </ds:schemaRefs>
</ds:datastoreItem>
</file>

<file path=customXml/itemProps10.xml><?xml version="1.0" encoding="utf-8"?>
<ds:datastoreItem xmlns:ds="http://schemas.openxmlformats.org/officeDocument/2006/customXml" ds:itemID="{CF23891F-71C3-41D7-9B26-4DE5CB23EF14}">
  <ds:schemaRefs>
    <ds:schemaRef ds:uri="http://schemas.microsoft.com/VisualStudio/2011/storyboarding/control"/>
  </ds:schemaRefs>
</ds:datastoreItem>
</file>

<file path=customXml/itemProps11.xml><?xml version="1.0" encoding="utf-8"?>
<ds:datastoreItem xmlns:ds="http://schemas.openxmlformats.org/officeDocument/2006/customXml" ds:itemID="{E3B8BB33-7813-4A0B-859A-C5EFF9CEAA6C}"/>
</file>

<file path=customXml/itemProps12.xml><?xml version="1.0" encoding="utf-8"?>
<ds:datastoreItem xmlns:ds="http://schemas.openxmlformats.org/officeDocument/2006/customXml" ds:itemID="{747AC53D-2781-46C4-8F95-FBC9AD96E373}"/>
</file>

<file path=customXml/itemProps13.xml><?xml version="1.0" encoding="utf-8"?>
<ds:datastoreItem xmlns:ds="http://schemas.openxmlformats.org/officeDocument/2006/customXml" ds:itemID="{DF27D3C7-E805-4ECA-815E-1FE56A4F5F44}"/>
</file>

<file path=customXml/itemProps2.xml><?xml version="1.0" encoding="utf-8"?>
<ds:datastoreItem xmlns:ds="http://schemas.openxmlformats.org/officeDocument/2006/customXml" ds:itemID="{FA9096D8-2D57-43E7-BC78-302734CDABF3}">
  <ds:schemaRefs>
    <ds:schemaRef ds:uri="http://schemas.microsoft.com/VisualStudio/2011/storyboarding/control"/>
  </ds:schemaRefs>
</ds:datastoreItem>
</file>

<file path=customXml/itemProps3.xml><?xml version="1.0" encoding="utf-8"?>
<ds:datastoreItem xmlns:ds="http://schemas.openxmlformats.org/officeDocument/2006/customXml" ds:itemID="{1B5F96B0-8A4D-4B7D-94CA-FDE912DB89B5}">
  <ds:schemaRefs>
    <ds:schemaRef ds:uri="http://schemas.microsoft.com/VisualStudio/2011/storyboarding/control"/>
  </ds:schemaRefs>
</ds:datastoreItem>
</file>

<file path=customXml/itemProps4.xml><?xml version="1.0" encoding="utf-8"?>
<ds:datastoreItem xmlns:ds="http://schemas.openxmlformats.org/officeDocument/2006/customXml" ds:itemID="{983DA3D1-5E57-4AF1-AD13-443F60FD6D57}">
  <ds:schemaRefs>
    <ds:schemaRef ds:uri="http://schemas.microsoft.com/VisualStudio/2011/storyboarding/control"/>
  </ds:schemaRefs>
</ds:datastoreItem>
</file>

<file path=customXml/itemProps5.xml><?xml version="1.0" encoding="utf-8"?>
<ds:datastoreItem xmlns:ds="http://schemas.openxmlformats.org/officeDocument/2006/customXml" ds:itemID="{80F42BCC-C10F-44FF-9A86-5B532B6BC56E}">
  <ds:schemaRefs>
    <ds:schemaRef ds:uri="http://schemas.microsoft.com/VisualStudio/2011/storyboarding/control"/>
  </ds:schemaRefs>
</ds:datastoreItem>
</file>

<file path=customXml/itemProps6.xml><?xml version="1.0" encoding="utf-8"?>
<ds:datastoreItem xmlns:ds="http://schemas.openxmlformats.org/officeDocument/2006/customXml" ds:itemID="{AE9414AD-199E-4924-8E3F-B16B338313ED}">
  <ds:schemaRefs>
    <ds:schemaRef ds:uri="http://schemas.microsoft.com/VisualStudio/2011/storyboarding/control"/>
  </ds:schemaRefs>
</ds:datastoreItem>
</file>

<file path=customXml/itemProps7.xml><?xml version="1.0" encoding="utf-8"?>
<ds:datastoreItem xmlns:ds="http://schemas.openxmlformats.org/officeDocument/2006/customXml" ds:itemID="{65A7CDB0-199B-4668-98A2-209DE75D6FAD}">
  <ds:schemaRefs>
    <ds:schemaRef ds:uri="http://schemas.microsoft.com/VisualStudio/2011/storyboarding/control"/>
  </ds:schemaRefs>
</ds:datastoreItem>
</file>

<file path=customXml/itemProps8.xml><?xml version="1.0" encoding="utf-8"?>
<ds:datastoreItem xmlns:ds="http://schemas.openxmlformats.org/officeDocument/2006/customXml" ds:itemID="{A8C078C1-0B12-4471-BF5F-BD3F47E781D2}">
  <ds:schemaRefs>
    <ds:schemaRef ds:uri="http://schemas.microsoft.com/VisualStudio/2011/storyboarding/control"/>
  </ds:schemaRefs>
</ds:datastoreItem>
</file>

<file path=customXml/itemProps9.xml><?xml version="1.0" encoding="utf-8"?>
<ds:datastoreItem xmlns:ds="http://schemas.openxmlformats.org/officeDocument/2006/customXml" ds:itemID="{AAD3A396-2E1D-446F-9392-F663233FE9A7}">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otalTime>0</TotalTime>
  <Words>1596</Words>
  <Application>Microsoft Office PowerPoint</Application>
  <PresentationFormat>Breitbild</PresentationFormat>
  <Paragraphs>219</Paragraphs>
  <Slides>18</Slides>
  <Notes>18</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Aptos</vt:lpstr>
      <vt:lpstr>Arial</vt:lpstr>
      <vt:lpstr>Frutiger LT Com 55 Roman</vt:lpstr>
      <vt:lpstr>Wingdings</vt:lpstr>
      <vt:lpstr>1_1</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Paula Schneider</dc:creator>
  <cp:lastModifiedBy>Paula Schneider</cp:lastModifiedBy>
  <cp:revision>122</cp:revision>
  <dcterms:created xsi:type="dcterms:W3CDTF">2024-11-18T08:34:02Z</dcterms:created>
  <dcterms:modified xsi:type="dcterms:W3CDTF">2025-04-04T10:05:03Z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ContentTypeId">
    <vt:lpwstr>0x0101008D4ECEC6BCA62E4DB566187D7585D4CD</vt:lpwstr>
  </property>
</Properties>
</file>