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7.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docProps/core.xml" ContentType="application/vnd.openxmlformats-package.core-properties+xml"/>
  <Override PartName="/docProps/custom.xml" ContentType="application/vnd.openxmlformats-officedocument.custom-properties+xml"/>
  <Override PartName="/customXml/itemProps1.xml" ContentType="application/vnd.openxmlformats-officedocument.customXmlProperties+xml"/>
  <Override PartName="/docProps/app.xml" ContentType="application/vnd.openxmlformats-officedocument.extended-properties+xml"/>
  <Override PartName="/customXml/itemProps2.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7" r:id="rId11"/>
  </p:sldMasterIdLst>
  <p:notesMasterIdLst>
    <p:notesMasterId r:id="rId25"/>
  </p:notesMasterIdLst>
  <p:handoutMasterIdLst>
    <p:handoutMasterId r:id="rId26"/>
  </p:handoutMasterIdLst>
  <p:sldIdLst>
    <p:sldId id="279" r:id="rId12"/>
    <p:sldId id="281" r:id="rId13"/>
    <p:sldId id="282" r:id="rId14"/>
    <p:sldId id="283" r:id="rId15"/>
    <p:sldId id="293" r:id="rId16"/>
    <p:sldId id="284" r:id="rId17"/>
    <p:sldId id="290" r:id="rId18"/>
    <p:sldId id="288" r:id="rId19"/>
    <p:sldId id="296" r:id="rId20"/>
    <p:sldId id="294" r:id="rId21"/>
    <p:sldId id="291" r:id="rId22"/>
    <p:sldId id="295" r:id="rId23"/>
    <p:sldId id="285" r:id="rId2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B7C"/>
    <a:srgbClr val="004992"/>
    <a:srgbClr val="0058B0"/>
    <a:srgbClr val="004080"/>
    <a:srgbClr val="005AB4"/>
    <a:srgbClr val="597A9B"/>
    <a:srgbClr val="00417D"/>
    <a:srgbClr val="014183"/>
    <a:srgbClr val="083D76"/>
    <a:srgbClr val="0140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53" autoAdjust="0"/>
    <p:restoredTop sz="82558" autoAdjust="0"/>
  </p:normalViewPr>
  <p:slideViewPr>
    <p:cSldViewPr snapToGrid="0">
      <p:cViewPr varScale="1">
        <p:scale>
          <a:sx n="69" d="100"/>
          <a:sy n="69" d="100"/>
        </p:scale>
        <p:origin x="1229" y="48"/>
      </p:cViewPr>
      <p:guideLst/>
    </p:cSldViewPr>
  </p:slideViewPr>
  <p:notesTextViewPr>
    <p:cViewPr>
      <p:scale>
        <a:sx n="1" d="1"/>
        <a:sy n="1" d="1"/>
      </p:scale>
      <p:origin x="0" y="0"/>
    </p:cViewPr>
  </p:notesTextViewPr>
  <p:notesViewPr>
    <p:cSldViewPr snapToGrid="0">
      <p:cViewPr varScale="1">
        <p:scale>
          <a:sx n="63" d="100"/>
          <a:sy n="63" d="100"/>
        </p:scale>
        <p:origin x="3206" y="7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0.xml"/><Relationship Id="rId7" Type="http://schemas.openxmlformats.org/officeDocument/2006/relationships/customXml" Target="../customXml/item7.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notesMaster" Target="notesMasters/notesMaster1.xml"/><Relationship Id="rId33" Type="http://schemas.openxmlformats.org/officeDocument/2006/relationships/customXml" Target="../customXml/item13.xml"/><Relationship Id="rId2" Type="http://schemas.openxmlformats.org/officeDocument/2006/relationships/customXml" Target="../customXml/item2.xml"/><Relationship Id="rId16" Type="http://schemas.openxmlformats.org/officeDocument/2006/relationships/slide" Target="slides/slide5.xml"/><Relationship Id="rId20" Type="http://schemas.openxmlformats.org/officeDocument/2006/relationships/slide" Target="slides/slide9.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Master" Target="slideMasters/slideMaster1.xml"/><Relationship Id="rId24" Type="http://schemas.openxmlformats.org/officeDocument/2006/relationships/slide" Target="slides/slide13.xml"/><Relationship Id="rId32" Type="http://schemas.openxmlformats.org/officeDocument/2006/relationships/customXml" Target="../customXml/item12.xml"/><Relationship Id="rId5" Type="http://schemas.openxmlformats.org/officeDocument/2006/relationships/customXml" Target="../customXml/item5.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viewProps" Target="viewProps.xml"/><Relationship Id="rId10" Type="http://schemas.openxmlformats.org/officeDocument/2006/relationships/customXml" Target="../customXml/item10.xml"/><Relationship Id="rId19" Type="http://schemas.openxmlformats.org/officeDocument/2006/relationships/slide" Target="slides/slide8.xml"/><Relationship Id="rId31" Type="http://schemas.openxmlformats.org/officeDocument/2006/relationships/customXml" Target="../customXml/item11.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customXml" Target="../customXml/item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E9BD0853-5E7A-E162-6350-76D81318BE4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51A82030-9E95-5060-9C31-67A7718223E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9EEC7D6-E041-4168-A6E2-9DCACDA9866C}" type="datetimeFigureOut">
              <a:rPr lang="de-DE" smtClean="0"/>
              <a:t>04.04.2025</a:t>
            </a:fld>
            <a:endParaRPr lang="de-DE"/>
          </a:p>
        </p:txBody>
      </p:sp>
      <p:sp>
        <p:nvSpPr>
          <p:cNvPr id="4" name="Fußzeilenplatzhalter 3">
            <a:extLst>
              <a:ext uri="{FF2B5EF4-FFF2-40B4-BE49-F238E27FC236}">
                <a16:creationId xmlns:a16="http://schemas.microsoft.com/office/drawing/2014/main" id="{9546B109-C128-4AC2-6989-42F72273628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49D8DECB-A6C0-0E50-9348-E8170862D6C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50D652D-FEF3-4603-88A6-8FB90295FD2A}" type="slidenum">
              <a:rPr lang="de-DE" smtClean="0"/>
              <a:t>‹Nr.›</a:t>
            </a:fld>
            <a:endParaRPr lang="de-DE"/>
          </a:p>
        </p:txBody>
      </p:sp>
    </p:spTree>
    <p:extLst>
      <p:ext uri="{BB962C8B-B14F-4D97-AF65-F5344CB8AC3E}">
        <p14:creationId xmlns:p14="http://schemas.microsoft.com/office/powerpoint/2010/main" val="1676717469"/>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FB527A-142C-408D-A25C-79B9FA05A8D3}" type="datetimeFigureOut">
              <a:rPr lang="de-DE" smtClean="0"/>
              <a:t>04.04.2025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9E2EEE-6FAC-49E6-99E4-39EFDC209713}" type="slidenum">
              <a:rPr lang="de-DE" smtClean="0"/>
              <a:t>‹Nr.›</a:t>
            </a:fld>
            <a:endParaRPr lang="de-DE"/>
          </a:p>
        </p:txBody>
      </p:sp>
    </p:spTree>
    <p:extLst>
      <p:ext uri="{BB962C8B-B14F-4D97-AF65-F5344CB8AC3E}">
        <p14:creationId xmlns:p14="http://schemas.microsoft.com/office/powerpoint/2010/main" val="179104561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latin typeface="Arial" panose="020B0604020202020204" pitchFamily="34" charset="0"/>
                <a:cs typeface="Arial" panose="020B0604020202020204" pitchFamily="34" charset="0"/>
              </a:rPr>
              <a:t>Willkommen zum Modul: Umgang mit Daten in der Fertigung &amp; Grundlagen von Datenschutz</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dirty="0">
              <a:latin typeface="Arial" panose="020B0604020202020204" pitchFamily="34" charset="0"/>
              <a:cs typeface="Arial" panose="020B0604020202020204" pitchFamily="34" charset="0"/>
            </a:endParaRPr>
          </a:p>
        </p:txBody>
      </p:sp>
      <p:sp>
        <p:nvSpPr>
          <p:cNvPr id="4" name="Fußzeilenplatzhalter 3"/>
          <p:cNvSpPr>
            <a:spLocks noGrp="1"/>
          </p:cNvSpPr>
          <p:nvPr>
            <p:ph type="ftr" sz="quarter" idx="4"/>
          </p:nvPr>
        </p:nvSpPr>
        <p:spPr/>
        <p:txBody>
          <a:bodyPr/>
          <a:lstStyle/>
          <a:p>
            <a:endParaRPr lang="de-DE"/>
          </a:p>
        </p:txBody>
      </p:sp>
      <p:sp>
        <p:nvSpPr>
          <p:cNvPr id="5" name="Foliennummernplatzhalter 4"/>
          <p:cNvSpPr>
            <a:spLocks noGrp="1"/>
          </p:cNvSpPr>
          <p:nvPr>
            <p:ph type="sldNum" sz="quarter" idx="5"/>
          </p:nvPr>
        </p:nvSpPr>
        <p:spPr/>
        <p:txBody>
          <a:bodyPr/>
          <a:lstStyle/>
          <a:p>
            <a:fld id="{C29E2EEE-6FAC-49E6-99E4-39EFDC209713}" type="slidenum">
              <a:rPr lang="de-DE" smtClean="0"/>
              <a:t>1</a:t>
            </a:fld>
            <a:endParaRPr lang="de-DE"/>
          </a:p>
        </p:txBody>
      </p:sp>
    </p:spTree>
    <p:extLst>
      <p:ext uri="{BB962C8B-B14F-4D97-AF65-F5344CB8AC3E}">
        <p14:creationId xmlns:p14="http://schemas.microsoft.com/office/powerpoint/2010/main" val="31511557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2282A6-33E2-776B-6F8A-A9940DCD6211}"/>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9E9A84A-9A9A-D9F8-FC62-B9CCB8A53FB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A4615B6E-D121-03A2-AC9C-1ED16C8326D7}"/>
              </a:ext>
            </a:extLst>
          </p:cNvPr>
          <p:cNvSpPr>
            <a:spLocks noGrp="1"/>
          </p:cNvSpPr>
          <p:nvPr>
            <p:ph type="body" idx="1"/>
          </p:nvPr>
        </p:nvSpPr>
        <p:spPr/>
        <p:txBody>
          <a:bodyPr/>
          <a:lstStyle/>
          <a:p>
            <a:pPr marL="171450" indent="-171450">
              <a:buFont typeface="Arial" panose="020B0604020202020204" pitchFamily="34" charset="0"/>
              <a:buChar char="•"/>
            </a:pPr>
            <a:r>
              <a:rPr lang="de-DE" sz="1200" dirty="0">
                <a:solidFill>
                  <a:schemeClr val="tx1"/>
                </a:solidFill>
                <a:latin typeface="Arial" panose="020B0604020202020204" pitchFamily="34" charset="0"/>
                <a:cs typeface="Arial" panose="020B0604020202020204" pitchFamily="34" charset="0"/>
              </a:rPr>
              <a:t>Was haben wir heute gelernt:</a:t>
            </a:r>
          </a:p>
          <a:p>
            <a:pPr marL="628650" lvl="1" indent="-171450">
              <a:buFont typeface="Arial" panose="020B0604020202020204" pitchFamily="34" charset="0"/>
              <a:buChar char="•"/>
            </a:pPr>
            <a:r>
              <a:rPr lang="de-DE" sz="1200" dirty="0">
                <a:solidFill>
                  <a:schemeClr val="tx1"/>
                </a:solidFill>
                <a:latin typeface="Arial" panose="020B0604020202020204" pitchFamily="34" charset="0"/>
                <a:cs typeface="Arial" panose="020B0604020202020204" pitchFamily="34" charset="0"/>
              </a:rPr>
              <a:t>Welche Daten wo in der Fertigung gesammelt werden </a:t>
            </a:r>
          </a:p>
          <a:p>
            <a:pPr marL="628650" lvl="1" indent="-171450">
              <a:buFont typeface="Arial" panose="020B0604020202020204" pitchFamily="34" charset="0"/>
              <a:buChar char="•"/>
            </a:pPr>
            <a:r>
              <a:rPr lang="de-DE" sz="1200" dirty="0">
                <a:solidFill>
                  <a:schemeClr val="tx1"/>
                </a:solidFill>
                <a:latin typeface="Arial" panose="020B0604020202020204" pitchFamily="34" charset="0"/>
                <a:cs typeface="Arial" panose="020B0604020202020204" pitchFamily="34" charset="0"/>
              </a:rPr>
              <a:t>Wie sie analysiert werden</a:t>
            </a:r>
          </a:p>
          <a:p>
            <a:pPr marL="628650" lvl="1" indent="-171450">
              <a:buFont typeface="Arial" panose="020B0604020202020204" pitchFamily="34" charset="0"/>
              <a:buChar char="•"/>
            </a:pPr>
            <a:r>
              <a:rPr lang="de-DE" sz="1200" dirty="0">
                <a:solidFill>
                  <a:schemeClr val="tx1"/>
                </a:solidFill>
                <a:latin typeface="Arial" panose="020B0604020202020204" pitchFamily="34" charset="0"/>
                <a:cs typeface="Arial" panose="020B0604020202020204" pitchFamily="34" charset="0"/>
              </a:rPr>
              <a:t>Warum es sinnvoll ist Daten zu sammeln</a:t>
            </a:r>
          </a:p>
          <a:p>
            <a:pPr marL="628650" lvl="1" indent="-171450">
              <a:buFont typeface="Arial" panose="020B0604020202020204" pitchFamily="34" charset="0"/>
              <a:buChar char="•"/>
            </a:pPr>
            <a:r>
              <a:rPr lang="de-DE" sz="1200" dirty="0">
                <a:solidFill>
                  <a:schemeClr val="tx1"/>
                </a:solidFill>
                <a:latin typeface="Arial" panose="020B0604020202020204" pitchFamily="34" charset="0"/>
                <a:cs typeface="Arial" panose="020B0604020202020204" pitchFamily="34" charset="0"/>
              </a:rPr>
              <a:t>Was das Unternehmen im Umgang mit Daten beachten sollte</a:t>
            </a:r>
          </a:p>
          <a:p>
            <a:pPr marL="628650" lvl="1" indent="-171450">
              <a:buFont typeface="Arial" panose="020B0604020202020204" pitchFamily="34" charset="0"/>
              <a:buChar char="•"/>
            </a:pPr>
            <a:r>
              <a:rPr lang="de-DE" sz="1200" dirty="0">
                <a:solidFill>
                  <a:schemeClr val="tx1"/>
                </a:solidFill>
                <a:latin typeface="Arial" panose="020B0604020202020204" pitchFamily="34" charset="0"/>
                <a:cs typeface="Arial" panose="020B0604020202020204" pitchFamily="34" charset="0"/>
              </a:rPr>
              <a:t>Differenz von Datenschutz und Datensicherheit</a:t>
            </a:r>
          </a:p>
          <a:p>
            <a:pPr marL="628650" lvl="1" indent="-171450">
              <a:buFont typeface="Arial" panose="020B0604020202020204" pitchFamily="34" charset="0"/>
              <a:buChar char="•"/>
            </a:pPr>
            <a:r>
              <a:rPr lang="de-DE" sz="1200" dirty="0">
                <a:solidFill>
                  <a:schemeClr val="tx1"/>
                </a:solidFill>
                <a:latin typeface="Arial" panose="020B0604020202020204" pitchFamily="34" charset="0"/>
                <a:cs typeface="Arial" panose="020B0604020202020204" pitchFamily="34" charset="0"/>
              </a:rPr>
              <a:t>Welche Risiken die Datensicherheit bedrohen</a:t>
            </a:r>
          </a:p>
          <a:p>
            <a:pPr marL="628650" lvl="1" indent="-171450">
              <a:buFont typeface="Arial" panose="020B0604020202020204" pitchFamily="34" charset="0"/>
              <a:buChar char="•"/>
            </a:pPr>
            <a:r>
              <a:rPr lang="de-DE" sz="1200" dirty="0">
                <a:solidFill>
                  <a:schemeClr val="tx1"/>
                </a:solidFill>
                <a:latin typeface="Arial" panose="020B0604020202020204" pitchFamily="34" charset="0"/>
                <a:cs typeface="Arial" panose="020B0604020202020204" pitchFamily="34" charset="0"/>
              </a:rPr>
              <a:t>Wie der einzelne Mitarbeiter zum Datenschutz/-sicherheit beitragen kann</a:t>
            </a:r>
          </a:p>
          <a:p>
            <a:pPr marL="171450" indent="-171450">
              <a:buFont typeface="Arial" panose="020B0604020202020204" pitchFamily="34" charset="0"/>
              <a:buChar char="•"/>
            </a:pPr>
            <a:endParaRPr lang="de-DE" sz="1200" dirty="0">
              <a:solidFill>
                <a:schemeClr val="tx1"/>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None/>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sym typeface="Wingdings" panose="05000000000000000000" pitchFamily="2" charset="2"/>
              </a:rPr>
              <a:t></a:t>
            </a: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Habt ihr noch Fragen?</a:t>
            </a:r>
          </a:p>
          <a:p>
            <a:pPr marL="171450" indent="-171450">
              <a:buFont typeface="Arial" panose="020B0604020202020204" pitchFamily="34" charset="0"/>
              <a:buChar char="•"/>
            </a:pPr>
            <a:endParaRPr lang="de-DE" sz="1200" dirty="0">
              <a:solidFill>
                <a:schemeClr val="tx1"/>
              </a:solidFill>
              <a:latin typeface="Arial" panose="020B0604020202020204" pitchFamily="34" charset="0"/>
              <a:cs typeface="Arial" panose="020B0604020202020204" pitchFamily="34" charset="0"/>
            </a:endParaRPr>
          </a:p>
        </p:txBody>
      </p:sp>
      <p:sp>
        <p:nvSpPr>
          <p:cNvPr id="4" name="Fußzeilenplatzhalter 3">
            <a:extLst>
              <a:ext uri="{FF2B5EF4-FFF2-40B4-BE49-F238E27FC236}">
                <a16:creationId xmlns:a16="http://schemas.microsoft.com/office/drawing/2014/main" id="{A0E4BEC9-D505-D082-3711-7DCFFA7599BF}"/>
              </a:ext>
            </a:extLst>
          </p:cNvPr>
          <p:cNvSpPr>
            <a:spLocks noGrp="1"/>
          </p:cNvSpPr>
          <p:nvPr>
            <p:ph type="ftr" sz="quarter" idx="4"/>
          </p:nvPr>
        </p:nvSpPr>
        <p:spPr/>
        <p:txBody>
          <a:bodyPr/>
          <a:lstStyle/>
          <a:p>
            <a:endParaRPr lang="de-DE"/>
          </a:p>
        </p:txBody>
      </p:sp>
      <p:sp>
        <p:nvSpPr>
          <p:cNvPr id="5" name="Foliennummernplatzhalter 4">
            <a:extLst>
              <a:ext uri="{FF2B5EF4-FFF2-40B4-BE49-F238E27FC236}">
                <a16:creationId xmlns:a16="http://schemas.microsoft.com/office/drawing/2014/main" id="{457E3AC1-80C6-2F27-815D-A175E68E8132}"/>
              </a:ext>
            </a:extLst>
          </p:cNvPr>
          <p:cNvSpPr>
            <a:spLocks noGrp="1"/>
          </p:cNvSpPr>
          <p:nvPr>
            <p:ph type="sldNum" sz="quarter" idx="5"/>
          </p:nvPr>
        </p:nvSpPr>
        <p:spPr/>
        <p:txBody>
          <a:bodyPr/>
          <a:lstStyle/>
          <a:p>
            <a:fld id="{C29E2EEE-6FAC-49E6-99E4-39EFDC209713}" type="slidenum">
              <a:rPr lang="de-DE" smtClean="0"/>
              <a:t>12</a:t>
            </a:fld>
            <a:endParaRPr lang="de-DE"/>
          </a:p>
        </p:txBody>
      </p:sp>
    </p:spTree>
    <p:extLst>
      <p:ext uri="{BB962C8B-B14F-4D97-AF65-F5344CB8AC3E}">
        <p14:creationId xmlns:p14="http://schemas.microsoft.com/office/powerpoint/2010/main" val="5789111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latin typeface="Arial" panose="020B0604020202020204" pitchFamily="34" charset="0"/>
                <a:cs typeface="Arial" panose="020B0604020202020204" pitchFamily="34" charset="0"/>
              </a:rPr>
              <a:t>Vielen Dank für Ihre Zeit und Aufmerksamkeit. Ich hoffe Sie konnten ein paar neue Informationen mitnehmen.</a:t>
            </a:r>
          </a:p>
          <a:p>
            <a:endParaRPr lang="de-DE" dirty="0">
              <a:latin typeface="Arial" panose="020B0604020202020204" pitchFamily="34" charset="0"/>
              <a:cs typeface="Arial" panose="020B0604020202020204" pitchFamily="34" charset="0"/>
            </a:endParaRPr>
          </a:p>
        </p:txBody>
      </p:sp>
      <p:sp>
        <p:nvSpPr>
          <p:cNvPr id="4" name="Fußzeilenplatzhalter 3"/>
          <p:cNvSpPr>
            <a:spLocks noGrp="1"/>
          </p:cNvSpPr>
          <p:nvPr>
            <p:ph type="ftr" sz="quarter" idx="4"/>
          </p:nvPr>
        </p:nvSpPr>
        <p:spPr/>
        <p:txBody>
          <a:bodyPr/>
          <a:lstStyle/>
          <a:p>
            <a:endParaRPr lang="de-DE"/>
          </a:p>
        </p:txBody>
      </p:sp>
      <p:sp>
        <p:nvSpPr>
          <p:cNvPr id="5" name="Foliennummernplatzhalter 4"/>
          <p:cNvSpPr>
            <a:spLocks noGrp="1"/>
          </p:cNvSpPr>
          <p:nvPr>
            <p:ph type="sldNum" sz="quarter" idx="5"/>
          </p:nvPr>
        </p:nvSpPr>
        <p:spPr/>
        <p:txBody>
          <a:bodyPr/>
          <a:lstStyle/>
          <a:p>
            <a:fld id="{C29E2EEE-6FAC-49E6-99E4-39EFDC209713}" type="slidenum">
              <a:rPr lang="de-DE" smtClean="0"/>
              <a:t>13</a:t>
            </a:fld>
            <a:endParaRPr lang="de-DE"/>
          </a:p>
        </p:txBody>
      </p:sp>
    </p:spTree>
    <p:extLst>
      <p:ext uri="{BB962C8B-B14F-4D97-AF65-F5344CB8AC3E}">
        <p14:creationId xmlns:p14="http://schemas.microsoft.com/office/powerpoint/2010/main" val="25204846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 typeface="Arial" panose="020B0604020202020204" pitchFamily="34" charset="0"/>
              <a:buChar char="•"/>
            </a:pPr>
            <a:r>
              <a:rPr lang="de-DE" sz="1200" dirty="0">
                <a:solidFill>
                  <a:schemeClr val="tx1"/>
                </a:solidFill>
                <a:latin typeface="Arial" panose="020B0604020202020204" pitchFamily="34" charset="0"/>
                <a:cs typeface="Arial" panose="020B0604020202020204" pitchFamily="34" charset="0"/>
              </a:rPr>
              <a:t>Heute wollen wir folgende Fragen klären:</a:t>
            </a:r>
          </a:p>
          <a:p>
            <a:pPr marL="628650" marR="0" lvl="1"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Welche Daten sind im Unternehmen von Bedeutung?</a:t>
            </a:r>
          </a:p>
          <a:p>
            <a:pPr marL="628650" marR="0" lvl="1"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Wo werden Daten gesammelt und wie werden sie dann analysiert?</a:t>
            </a:r>
          </a:p>
          <a:p>
            <a:pPr marL="628650" marR="0" lvl="1"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Warum ist es überhaupt sinnvoll Daten zu sammeln?</a:t>
            </a:r>
          </a:p>
          <a:p>
            <a:pPr marL="628650" marR="0" lvl="1"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Was muss das Unternehmen im Umgang mit Daten beachten?</a:t>
            </a:r>
          </a:p>
          <a:p>
            <a:pPr marL="628650" marR="0" lvl="1"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Welche Risiken bedrohen die Datensicherheit?</a:t>
            </a:r>
          </a:p>
          <a:p>
            <a:pPr marL="628650" marR="0" lvl="1"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Wie kann der einzelne Mitarbeiter zum Datenschutz/-sicherheit beitragen?</a:t>
            </a:r>
          </a:p>
        </p:txBody>
      </p:sp>
      <p:sp>
        <p:nvSpPr>
          <p:cNvPr id="4" name="Fußzeilenplatzhalter 3"/>
          <p:cNvSpPr>
            <a:spLocks noGrp="1"/>
          </p:cNvSpPr>
          <p:nvPr>
            <p:ph type="ftr" sz="quarter" idx="4"/>
          </p:nvPr>
        </p:nvSpPr>
        <p:spPr/>
        <p:txBody>
          <a:bodyPr/>
          <a:lstStyle/>
          <a:p>
            <a:endParaRPr lang="de-DE"/>
          </a:p>
        </p:txBody>
      </p:sp>
      <p:sp>
        <p:nvSpPr>
          <p:cNvPr id="5" name="Foliennummernplatzhalter 4"/>
          <p:cNvSpPr>
            <a:spLocks noGrp="1"/>
          </p:cNvSpPr>
          <p:nvPr>
            <p:ph type="sldNum" sz="quarter" idx="5"/>
          </p:nvPr>
        </p:nvSpPr>
        <p:spPr/>
        <p:txBody>
          <a:bodyPr/>
          <a:lstStyle/>
          <a:p>
            <a:fld id="{C29E2EEE-6FAC-49E6-99E4-39EFDC209713}" type="slidenum">
              <a:rPr lang="de-DE" smtClean="0"/>
              <a:t>4</a:t>
            </a:fld>
            <a:endParaRPr lang="de-DE"/>
          </a:p>
        </p:txBody>
      </p:sp>
    </p:spTree>
    <p:extLst>
      <p:ext uri="{BB962C8B-B14F-4D97-AF65-F5344CB8AC3E}">
        <p14:creationId xmlns:p14="http://schemas.microsoft.com/office/powerpoint/2010/main" val="22167128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65B7C6-B3E7-D58A-E485-379DADE5A61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FD28D9B0-9478-2BC5-C9D7-F1AA17E10656}"/>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3CB0B68F-6630-7F66-8C82-004FB7C93E38}"/>
              </a:ext>
            </a:extLst>
          </p:cNvPr>
          <p:cNvSpPr>
            <a:spLocks noGrp="1"/>
          </p:cNvSpPr>
          <p:nvPr>
            <p:ph type="body" idx="1"/>
          </p:nvPr>
        </p:nvSpPr>
        <p:spPr/>
        <p:txBody>
          <a:bodyPr/>
          <a:lstStyle/>
          <a:p>
            <a:pPr marL="171450" indent="-171450">
              <a:buFont typeface="Arial" panose="020B0604020202020204" pitchFamily="34" charset="0"/>
              <a:buChar char="•"/>
            </a:pPr>
            <a:r>
              <a:rPr lang="de-DE" sz="1200" dirty="0">
                <a:solidFill>
                  <a:schemeClr val="tx1"/>
                </a:solidFill>
                <a:latin typeface="Arial" panose="020B0604020202020204" pitchFamily="34" charset="0"/>
                <a:cs typeface="Arial" panose="020B0604020202020204" pitchFamily="34" charset="0"/>
              </a:rPr>
              <a:t>https://www.endpointprotector.de/blog/datenschutz-in-der-industrie-4-0-fertigung/</a:t>
            </a:r>
          </a:p>
          <a:p>
            <a:pPr marL="171450" indent="-171450">
              <a:buFont typeface="Arial" panose="020B0604020202020204" pitchFamily="34" charset="0"/>
              <a:buChar char="•"/>
            </a:pPr>
            <a:endParaRPr lang="de-DE" sz="1200" dirty="0">
              <a:solidFill>
                <a:schemeClr val="tx1"/>
              </a:solidFill>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Welche Daten fallen im Unternehmen an auf die man achten muss?</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Personenbezogene Daten </a:t>
            </a:r>
          </a:p>
          <a:p>
            <a:pPr marL="1085850" marR="0" lvl="2"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Zum Beispiel Adresse, IBAN</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Maschinen-/Fertigungsdaten</a:t>
            </a:r>
          </a:p>
          <a:p>
            <a:pPr marL="1085850" marR="0" lvl="2"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Können entweder Daten der Produktionsprozesse sein ( beispielsweise der Maschinenzustand und wann die nächste Wartung ansteht) oder auch personenbezogene Daten (Arbeitszeit eines Mitarbeiters an einer Maschine)</a:t>
            </a:r>
          </a:p>
        </p:txBody>
      </p:sp>
      <p:sp>
        <p:nvSpPr>
          <p:cNvPr id="4" name="Fußzeilenplatzhalter 3">
            <a:extLst>
              <a:ext uri="{FF2B5EF4-FFF2-40B4-BE49-F238E27FC236}">
                <a16:creationId xmlns:a16="http://schemas.microsoft.com/office/drawing/2014/main" id="{5053FCE1-654B-5FD6-F5B8-22F871908AFB}"/>
              </a:ext>
            </a:extLst>
          </p:cNvPr>
          <p:cNvSpPr>
            <a:spLocks noGrp="1"/>
          </p:cNvSpPr>
          <p:nvPr>
            <p:ph type="ftr" sz="quarter" idx="4"/>
          </p:nvPr>
        </p:nvSpPr>
        <p:spPr/>
        <p:txBody>
          <a:bodyPr/>
          <a:lstStyle/>
          <a:p>
            <a:endParaRPr lang="de-DE"/>
          </a:p>
        </p:txBody>
      </p:sp>
      <p:sp>
        <p:nvSpPr>
          <p:cNvPr id="5" name="Foliennummernplatzhalter 4">
            <a:extLst>
              <a:ext uri="{FF2B5EF4-FFF2-40B4-BE49-F238E27FC236}">
                <a16:creationId xmlns:a16="http://schemas.microsoft.com/office/drawing/2014/main" id="{1F4149DB-D974-5ABA-CD60-217708420405}"/>
              </a:ext>
            </a:extLst>
          </p:cNvPr>
          <p:cNvSpPr>
            <a:spLocks noGrp="1"/>
          </p:cNvSpPr>
          <p:nvPr>
            <p:ph type="sldNum" sz="quarter" idx="5"/>
          </p:nvPr>
        </p:nvSpPr>
        <p:spPr/>
        <p:txBody>
          <a:bodyPr/>
          <a:lstStyle/>
          <a:p>
            <a:fld id="{C29E2EEE-6FAC-49E6-99E4-39EFDC209713}" type="slidenum">
              <a:rPr lang="de-DE" smtClean="0"/>
              <a:t>5</a:t>
            </a:fld>
            <a:endParaRPr lang="de-DE"/>
          </a:p>
        </p:txBody>
      </p:sp>
    </p:spTree>
    <p:extLst>
      <p:ext uri="{BB962C8B-B14F-4D97-AF65-F5344CB8AC3E}">
        <p14:creationId xmlns:p14="http://schemas.microsoft.com/office/powerpoint/2010/main" val="25886625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 typeface="Arial" panose="020B0604020202020204" pitchFamily="34" charset="0"/>
              <a:buNone/>
            </a:pPr>
            <a:endParaRPr lang="de-DE" sz="1200" dirty="0">
              <a:solidFill>
                <a:schemeClr val="tx1"/>
              </a:solidFill>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Wo werden diese Daten gesammelt und wofür werden sie dann verwendet?</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Für die Lieferkettenoptimierung (um nachhaltige Entscheidungen zu treffen: Materialflüsse und Transportwege werden überwachen und Fakten zusammentragen)</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Für die Energieeffizienz (Echtzeit-Überwachung der Maschinen/Prozesse: Sensoren und </a:t>
            </a:r>
            <a:r>
              <a:rPr kumimoji="0" lang="de-DE"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IIoT</a:t>
            </a: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-Technologien zeichnen Daten auf) [zum Beispiel im Energie-Management-Systeme (</a:t>
            </a:r>
            <a:r>
              <a:rPr kumimoji="0" lang="de-DE"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EnMS</a:t>
            </a: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Für die effiziente Kreislaufwirtschaft (Datensammlung fürs Recycling: in der </a:t>
            </a:r>
            <a:r>
              <a:rPr kumimoji="0" lang="de-DE"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Materialstromanalyse,wie</a:t>
            </a: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viel Material zurückgewonnen wird, wie viele Ressourcen geschont werden) [Daten werden im Kreislaufwirtschaftssystem gesammelt]</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Für das Produktdesign und die Produktentwicklung (speziell fürs virtuelle </a:t>
            </a:r>
            <a:r>
              <a:rPr kumimoji="0" lang="de-DE"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Prototyping</a:t>
            </a: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da werden Produkte digital entworfen und getestet, das reduziert den Abfall und Kosten im Vergleich zu physischen Prototypen) [Einsatz von Digitalen Zwillingen]</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Daten für die langfristige Planung (zum Nachverfolgen ob Nachhaltigkeitsziele erreicht werden: messbar Ziele setzen und mit konkreten Daten verfolgen) [Daten in Nachhaltigkeits-Reporting-Tools]</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Bei der Produktionsplanung und –</a:t>
            </a:r>
            <a:r>
              <a:rPr kumimoji="0" lang="de-DE"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steuerungssysteme</a:t>
            </a: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(Datenanalyse und somit Planung der Produktion)</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endPar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171450" marR="0" lvl="0"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Wie werden diese Daten analysiert und überwacht?</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Manuell (Mensch macht das händisch) oder automatisch mittels KI: für Datenanalyse mit KI muss Transparenz und Effizienz der Daten gegeben sein </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Effizienz bedeutet hier: nur wichtige, gereinigte und vollständige Daten</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Die zentralisierte Verarbeitung der Daten ist sinnvoll (zum Beispiel in einer Cloud)</a:t>
            </a:r>
            <a:endParaRPr lang="de-DE" sz="1200" dirty="0">
              <a:solidFill>
                <a:schemeClr val="tx1"/>
              </a:solidFill>
              <a:latin typeface="Arial" panose="020B0604020202020204" pitchFamily="34" charset="0"/>
              <a:cs typeface="Arial" panose="020B0604020202020204" pitchFamily="34" charset="0"/>
            </a:endParaRPr>
          </a:p>
        </p:txBody>
      </p:sp>
      <p:sp>
        <p:nvSpPr>
          <p:cNvPr id="4" name="Fußzeilenplatzhalter 3"/>
          <p:cNvSpPr>
            <a:spLocks noGrp="1"/>
          </p:cNvSpPr>
          <p:nvPr>
            <p:ph type="ftr" sz="quarter" idx="4"/>
          </p:nvPr>
        </p:nvSpPr>
        <p:spPr/>
        <p:txBody>
          <a:bodyPr/>
          <a:lstStyle/>
          <a:p>
            <a:endParaRPr lang="de-DE"/>
          </a:p>
        </p:txBody>
      </p:sp>
      <p:sp>
        <p:nvSpPr>
          <p:cNvPr id="5" name="Foliennummernplatzhalter 4"/>
          <p:cNvSpPr>
            <a:spLocks noGrp="1"/>
          </p:cNvSpPr>
          <p:nvPr>
            <p:ph type="sldNum" sz="quarter" idx="5"/>
          </p:nvPr>
        </p:nvSpPr>
        <p:spPr/>
        <p:txBody>
          <a:bodyPr/>
          <a:lstStyle/>
          <a:p>
            <a:fld id="{C29E2EEE-6FAC-49E6-99E4-39EFDC209713}" type="slidenum">
              <a:rPr lang="de-DE" smtClean="0"/>
              <a:t>6</a:t>
            </a:fld>
            <a:endParaRPr lang="de-DE"/>
          </a:p>
        </p:txBody>
      </p:sp>
    </p:spTree>
    <p:extLst>
      <p:ext uri="{BB962C8B-B14F-4D97-AF65-F5344CB8AC3E}">
        <p14:creationId xmlns:p14="http://schemas.microsoft.com/office/powerpoint/2010/main" val="11553031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A880C3-C2EE-D66A-FA23-37BF0547D56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7B573D8-6FCD-6CE2-994F-381746E42079}"/>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C666FE6-DDD5-C28D-418F-E106777892C7}"/>
              </a:ext>
            </a:extLst>
          </p:cNvPr>
          <p:cNvSpPr>
            <a:spLocks noGrp="1"/>
          </p:cNvSpPr>
          <p:nvPr>
            <p:ph type="body" idx="1"/>
          </p:nvPr>
        </p:nvSpPr>
        <p:spPr/>
        <p:txBody>
          <a:bodyPr/>
          <a:lstStyle/>
          <a:p>
            <a:pPr marL="0" indent="0">
              <a:buFont typeface="Arial" panose="020B0604020202020204" pitchFamily="34" charset="0"/>
              <a:buNone/>
            </a:pPr>
            <a:r>
              <a:rPr lang="de-DE" sz="1200" dirty="0">
                <a:solidFill>
                  <a:schemeClr val="tx1"/>
                </a:solidFill>
                <a:latin typeface="Arial" panose="020B0604020202020204" pitchFamily="34" charset="0"/>
                <a:cs typeface="Arial" panose="020B0604020202020204" pitchFamily="34" charset="0"/>
              </a:rPr>
              <a:t>https://blog.stratus.com/de/data-utilization-in-the-manufacturing-industry-four-challenges-and-solutions-explained/</a:t>
            </a:r>
          </a:p>
          <a:p>
            <a:pPr marL="171450" indent="-171450">
              <a:buFont typeface="Arial" panose="020B0604020202020204" pitchFamily="34" charset="0"/>
              <a:buChar char="•"/>
            </a:pPr>
            <a:endParaRPr lang="de-DE" sz="1200" dirty="0">
              <a:solidFill>
                <a:schemeClr val="tx1"/>
              </a:solidFill>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Vorteile der Datennutzung in der Fertigungsindustrie, also warum sammelt man überhaupt die ganzen Daten:</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Steigert die Produktivität (steigert langfristig auch Mitarbeitermotivation, denn wenn Prozesse effizienter sind, wird Fima erfolgreicher)</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Knowhow festhalten und Automatisierung erreichen (Daten sammeln, die Wissen über Prozesse oder Auswertungen enthalten und für automatisierte Auswertung festhalten)</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Frühzeitige Fehlererkennung </a:t>
            </a: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sym typeface="Wingdings" panose="05000000000000000000" pitchFamily="2" charset="2"/>
              </a:rPr>
              <a:t>Verluste minimieren</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sym typeface="Wingdings" panose="05000000000000000000" pitchFamily="2" charset="2"/>
              </a:rPr>
              <a:t>Qualitätssteigerung (frühzeitige Erkennung von Fehlern und Echt-Zeit Überwachung)</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sym typeface="Wingdings" panose="05000000000000000000" pitchFamily="2" charset="2"/>
              </a:rPr>
              <a:t>Wertschöpfung erhöhen (zukünftig aus alten Fehlern lernen  Effizient)</a:t>
            </a:r>
            <a:endPar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4" name="Fußzeilenplatzhalter 3">
            <a:extLst>
              <a:ext uri="{FF2B5EF4-FFF2-40B4-BE49-F238E27FC236}">
                <a16:creationId xmlns:a16="http://schemas.microsoft.com/office/drawing/2014/main" id="{E013665B-85DF-7D6A-5847-74D0280F1678}"/>
              </a:ext>
            </a:extLst>
          </p:cNvPr>
          <p:cNvSpPr>
            <a:spLocks noGrp="1"/>
          </p:cNvSpPr>
          <p:nvPr>
            <p:ph type="ftr" sz="quarter" idx="4"/>
          </p:nvPr>
        </p:nvSpPr>
        <p:spPr/>
        <p:txBody>
          <a:bodyPr/>
          <a:lstStyle/>
          <a:p>
            <a:endParaRPr lang="de-DE"/>
          </a:p>
        </p:txBody>
      </p:sp>
      <p:sp>
        <p:nvSpPr>
          <p:cNvPr id="5" name="Foliennummernplatzhalter 4">
            <a:extLst>
              <a:ext uri="{FF2B5EF4-FFF2-40B4-BE49-F238E27FC236}">
                <a16:creationId xmlns:a16="http://schemas.microsoft.com/office/drawing/2014/main" id="{E1A3813F-3CC8-C4A9-9FCA-A20FA046BF5B}"/>
              </a:ext>
            </a:extLst>
          </p:cNvPr>
          <p:cNvSpPr>
            <a:spLocks noGrp="1"/>
          </p:cNvSpPr>
          <p:nvPr>
            <p:ph type="sldNum" sz="quarter" idx="5"/>
          </p:nvPr>
        </p:nvSpPr>
        <p:spPr/>
        <p:txBody>
          <a:bodyPr/>
          <a:lstStyle/>
          <a:p>
            <a:fld id="{C29E2EEE-6FAC-49E6-99E4-39EFDC209713}" type="slidenum">
              <a:rPr lang="de-DE" smtClean="0"/>
              <a:t>7</a:t>
            </a:fld>
            <a:endParaRPr lang="de-DE"/>
          </a:p>
        </p:txBody>
      </p:sp>
    </p:spTree>
    <p:extLst>
      <p:ext uri="{BB962C8B-B14F-4D97-AF65-F5344CB8AC3E}">
        <p14:creationId xmlns:p14="http://schemas.microsoft.com/office/powerpoint/2010/main" val="4804218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AC9EAA-E604-1555-587C-12D29E78440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DD1FD66-066C-7EEC-5B15-AE7B4481882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B8ED1769-16E2-4E2C-2AD5-23777E3BB24A}"/>
              </a:ext>
            </a:extLst>
          </p:cNvPr>
          <p:cNvSpPr>
            <a:spLocks noGrp="1"/>
          </p:cNvSpPr>
          <p:nvPr>
            <p:ph type="body" idx="1"/>
          </p:nvPr>
        </p:nvSpPr>
        <p:spPr/>
        <p:txBody>
          <a:bodyPr/>
          <a:lstStyle/>
          <a:p>
            <a:pPr marL="0" marR="0" lvl="0" indent="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None/>
              <a:tabLst/>
              <a:defRPr/>
            </a:pPr>
            <a:r>
              <a:rPr lang="de-DE" sz="1200" dirty="0">
                <a:solidFill>
                  <a:schemeClr val="tx1"/>
                </a:solidFill>
                <a:latin typeface="Arial" panose="020B0604020202020204" pitchFamily="34" charset="0"/>
                <a:cs typeface="Arial" panose="020B0604020202020204" pitchFamily="34" charset="0"/>
              </a:rPr>
              <a:t>https://office.lexware.de/wissenswelt/dsgvo/</a:t>
            </a:r>
            <a:endPar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171450" marR="0" lvl="0"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endPar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171450" marR="0" lvl="0"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Wie sollte das Unternehmen mit den gesammelten Daten umgehen?</a:t>
            </a:r>
          </a:p>
          <a:p>
            <a:pPr marL="171450" marR="0" lvl="0"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Transparenz und Verantwortung (Corporate Digital </a:t>
            </a:r>
            <a:r>
              <a:rPr kumimoji="0" lang="de-DE"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Responsibility</a:t>
            </a: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(CDR): </a:t>
            </a:r>
          </a:p>
          <a:p>
            <a:pPr marL="628650" marR="0" lvl="1"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Unternehmen sind gefordert, verantwortungsvoll mit Daten umzugehen. CDR umfasst die Verpflichtung, Datenschutzrichtlinien transparent zu gestalten und die Auswirkungen auf die Umwelt und Gesellschaft zu berücksichtigen. Dies fördert das Vertrauen der Kunden und Stakeholder)</a:t>
            </a:r>
          </a:p>
          <a:p>
            <a:pPr marL="171450" marR="0" lvl="0"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Datenminimierung (Erhebung nur notwendiger Daten): </a:t>
            </a:r>
          </a:p>
          <a:p>
            <a:pPr marL="628650" marR="0" lvl="1"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Unternehmen sollten nur die Daten sammeln, die für ihre Zwecke unbedingt erforderlich sind. Das reduziert nicht nur das Risiko von Datenschutzverletzungen, sondern minimiert auch den Speicherbedarf und die damit verbundenen Energiekosten</a:t>
            </a:r>
          </a:p>
          <a:p>
            <a:pPr marL="171450" marR="0" lvl="0"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Nachhaltige Datenverarbeitung (Energieeffiziente Systeme): </a:t>
            </a:r>
          </a:p>
          <a:p>
            <a:pPr marL="628650" marR="0" lvl="1"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Cloud-Dienste einsetzen (alle Daten miteinander Kombinieren und sicherstellen das alle Daten zur Verfügung stehen)</a:t>
            </a:r>
          </a:p>
          <a:p>
            <a:pPr marL="171450" marR="0" lvl="0"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Regulatorische Compliance (Einhaltung von Datenschutzgesetzen): </a:t>
            </a:r>
          </a:p>
          <a:p>
            <a:pPr marL="628650" marR="0" lvl="1"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Unternehmen müssen sicherstellen, dass sie alle relevanten Datenschutzgesetze, wie die </a:t>
            </a:r>
            <a:r>
              <a:rPr lang="de-DE" sz="1200" dirty="0">
                <a:solidFill>
                  <a:schemeClr val="tx1"/>
                </a:solidFill>
                <a:latin typeface="Arial" panose="020B0604020202020204" pitchFamily="34" charset="0"/>
                <a:cs typeface="Arial" panose="020B0604020202020204" pitchFamily="34" charset="0"/>
              </a:rPr>
              <a:t>Datenschutz-Grundverordnung (DSGVO) und Bundesdatenschutzgesetz (BDSG)</a:t>
            </a: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einhalten. Diese dient zum Schutz personenbezogener Daten und wird </a:t>
            </a:r>
            <a:r>
              <a:rPr lang="de-DE" sz="1200" dirty="0">
                <a:solidFill>
                  <a:schemeClr val="tx1"/>
                </a:solidFill>
                <a:latin typeface="Arial" panose="020B0604020202020204" pitchFamily="34" charset="0"/>
                <a:cs typeface="Arial" panose="020B0604020202020204" pitchFamily="34" charset="0"/>
              </a:rPr>
              <a:t>von Datenschutzbeauftragtem kontrolliert. </a:t>
            </a: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Dies fördert nicht nur die rechtliche Sicherheit, sondern auch das Vertrauen der Kunden in die Marke</a:t>
            </a:r>
          </a:p>
          <a:p>
            <a:pPr marL="171450" marR="0" lvl="0"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Integration von Datenschutz in die Unternehmensstrategie </a:t>
            </a:r>
          </a:p>
          <a:p>
            <a:pPr marL="628650" marR="0" lvl="1"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Nachhaltigkeitsziele: Datenschutz sollte Teil der übergeordneten Nachhaltigkeitsstrategie eines Unternehmens sein. Datenschutzmaßnahmen nicht isoliert betrachten, sondern in Einklang mit anderen ökologischen und sozialen Zielen</a:t>
            </a:r>
          </a:p>
          <a:p>
            <a:pPr marL="628650" marR="0" lvl="1"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sym typeface="Wingdings" panose="05000000000000000000" pitchFamily="2" charset="2"/>
              </a:rPr>
              <a:t></a:t>
            </a: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Kann teuer werden wenn Richtlinien nicht eingehalten (das schadet wiederum den ökonomischen Zielen)</a:t>
            </a:r>
          </a:p>
          <a:p>
            <a:pPr marL="171450" marR="0" lvl="0"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endPar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171450" marR="0" lvl="0"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endPar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171450" indent="-171450">
              <a:buFont typeface="Arial" panose="020B0604020202020204" pitchFamily="34" charset="0"/>
              <a:buChar char="•"/>
            </a:pPr>
            <a:r>
              <a:rPr lang="de-DE" sz="1200" dirty="0">
                <a:solidFill>
                  <a:schemeClr val="tx1"/>
                </a:solidFill>
                <a:latin typeface="Arial" panose="020B0604020202020204" pitchFamily="34" charset="0"/>
                <a:cs typeface="Arial" panose="020B0604020202020204" pitchFamily="34" charset="0"/>
              </a:rPr>
              <a:t>https://office.lexware.de/wissenswelt/dsgvo/</a:t>
            </a:r>
          </a:p>
          <a:p>
            <a:pPr marL="171450" indent="-171450">
              <a:buFont typeface="Arial" panose="020B0604020202020204" pitchFamily="34" charset="0"/>
              <a:buChar char="•"/>
            </a:pPr>
            <a:r>
              <a:rPr lang="de-DE" sz="1200" dirty="0">
                <a:solidFill>
                  <a:schemeClr val="tx1"/>
                </a:solidFill>
                <a:latin typeface="Arial" panose="020B0604020202020204" pitchFamily="34" charset="0"/>
                <a:cs typeface="Arial" panose="020B0604020202020204" pitchFamily="34" charset="0"/>
              </a:rPr>
              <a:t>https://www.datenschutzberater.nrw/datenschutz-in-der-fertigung-ds-gvo-konform-produzieren/</a:t>
            </a:r>
          </a:p>
          <a:p>
            <a:pPr marL="171450" indent="-171450">
              <a:buFont typeface="Arial" panose="020B0604020202020204" pitchFamily="34" charset="0"/>
              <a:buChar char="•"/>
            </a:pPr>
            <a:r>
              <a:rPr lang="de-DE" sz="1200" dirty="0">
                <a:solidFill>
                  <a:schemeClr val="tx1"/>
                </a:solidFill>
                <a:latin typeface="Arial" panose="020B0604020202020204" pitchFamily="34" charset="0"/>
                <a:cs typeface="Arial" panose="020B0604020202020204" pitchFamily="34" charset="0"/>
              </a:rPr>
              <a:t>https://blog.stratus.com/de/data-utilization-in-the-manufacturing-industry-four-challenges-and-solutions-explained/</a:t>
            </a:r>
          </a:p>
          <a:p>
            <a:pPr marL="171450" marR="0" lvl="0"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endPar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4" name="Fußzeilenplatzhalter 3">
            <a:extLst>
              <a:ext uri="{FF2B5EF4-FFF2-40B4-BE49-F238E27FC236}">
                <a16:creationId xmlns:a16="http://schemas.microsoft.com/office/drawing/2014/main" id="{CB63C489-6BD7-B082-1662-B6E0DFC81893}"/>
              </a:ext>
            </a:extLst>
          </p:cNvPr>
          <p:cNvSpPr>
            <a:spLocks noGrp="1"/>
          </p:cNvSpPr>
          <p:nvPr>
            <p:ph type="ftr" sz="quarter" idx="4"/>
          </p:nvPr>
        </p:nvSpPr>
        <p:spPr/>
        <p:txBody>
          <a:bodyPr/>
          <a:lstStyle/>
          <a:p>
            <a:endParaRPr lang="de-DE"/>
          </a:p>
        </p:txBody>
      </p:sp>
      <p:sp>
        <p:nvSpPr>
          <p:cNvPr id="5" name="Foliennummernplatzhalter 4">
            <a:extLst>
              <a:ext uri="{FF2B5EF4-FFF2-40B4-BE49-F238E27FC236}">
                <a16:creationId xmlns:a16="http://schemas.microsoft.com/office/drawing/2014/main" id="{8CD8DA0F-5BDD-F28B-046D-C48398924C6F}"/>
              </a:ext>
            </a:extLst>
          </p:cNvPr>
          <p:cNvSpPr>
            <a:spLocks noGrp="1"/>
          </p:cNvSpPr>
          <p:nvPr>
            <p:ph type="sldNum" sz="quarter" idx="5"/>
          </p:nvPr>
        </p:nvSpPr>
        <p:spPr/>
        <p:txBody>
          <a:bodyPr/>
          <a:lstStyle/>
          <a:p>
            <a:fld id="{C29E2EEE-6FAC-49E6-99E4-39EFDC209713}" type="slidenum">
              <a:rPr lang="de-DE" smtClean="0"/>
              <a:t>8</a:t>
            </a:fld>
            <a:endParaRPr lang="de-DE"/>
          </a:p>
        </p:txBody>
      </p:sp>
    </p:spTree>
    <p:extLst>
      <p:ext uri="{BB962C8B-B14F-4D97-AF65-F5344CB8AC3E}">
        <p14:creationId xmlns:p14="http://schemas.microsoft.com/office/powerpoint/2010/main" val="21323008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271148-AD23-5D05-27BA-A4CF748721E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7335CB8-7456-B536-1DDC-E0369C22D163}"/>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5D55C02-B9B4-C3B2-52C4-E45022D99D0B}"/>
              </a:ext>
            </a:extLst>
          </p:cNvPr>
          <p:cNvSpPr>
            <a:spLocks noGrp="1"/>
          </p:cNvSpPr>
          <p:nvPr>
            <p:ph type="body" idx="1"/>
          </p:nvPr>
        </p:nvSpPr>
        <p:spPr/>
        <p:txBody>
          <a:bodyPr/>
          <a:lstStyle/>
          <a:p>
            <a:pPr marL="0" indent="0">
              <a:buFont typeface="Arial" panose="020B0604020202020204" pitchFamily="34" charset="0"/>
              <a:buNone/>
            </a:pPr>
            <a:r>
              <a:rPr lang="de-DE" sz="1200" dirty="0">
                <a:solidFill>
                  <a:schemeClr val="tx1"/>
                </a:solidFill>
                <a:latin typeface="Arial" panose="020B0604020202020204" pitchFamily="34" charset="0"/>
                <a:cs typeface="Arial" panose="020B0604020202020204" pitchFamily="34" charset="0"/>
              </a:rPr>
              <a:t>https://www.datenschutzexperte.de/blog/datensicherheit-vs-datenschutz</a:t>
            </a:r>
          </a:p>
          <a:p>
            <a:pPr marL="171450" indent="-171450">
              <a:buFont typeface="Arial" panose="020B0604020202020204" pitchFamily="34" charset="0"/>
              <a:buChar char="•"/>
            </a:pPr>
            <a:endParaRPr lang="de-DE" sz="1200" dirty="0">
              <a:solidFill>
                <a:schemeClr val="tx1"/>
              </a:solidFill>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Was ist überhaupt Datenschutz?</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schützt personenbezogene Daten</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Wird geregelt durch DSGVO und BDSG</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Sagt „Wann“ und „wie“ Daten verarbeitet werden dürfen</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endPar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171450" marR="0" lvl="0"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Was ist Datensicherheit?</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schützt alle Daten (personenbezogene sowie Maschinendaten) durch technische Maßnahmen</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Maßnahmen zum Schutz der Daten vor Missbrauch und Verlust</a:t>
            </a:r>
          </a:p>
        </p:txBody>
      </p:sp>
      <p:sp>
        <p:nvSpPr>
          <p:cNvPr id="4" name="Fußzeilenplatzhalter 3">
            <a:extLst>
              <a:ext uri="{FF2B5EF4-FFF2-40B4-BE49-F238E27FC236}">
                <a16:creationId xmlns:a16="http://schemas.microsoft.com/office/drawing/2014/main" id="{5BF36D8F-EC14-AD78-A693-4641C3ED75C0}"/>
              </a:ext>
            </a:extLst>
          </p:cNvPr>
          <p:cNvSpPr>
            <a:spLocks noGrp="1"/>
          </p:cNvSpPr>
          <p:nvPr>
            <p:ph type="ftr" sz="quarter" idx="4"/>
          </p:nvPr>
        </p:nvSpPr>
        <p:spPr/>
        <p:txBody>
          <a:bodyPr/>
          <a:lstStyle/>
          <a:p>
            <a:endParaRPr lang="de-DE"/>
          </a:p>
        </p:txBody>
      </p:sp>
      <p:sp>
        <p:nvSpPr>
          <p:cNvPr id="5" name="Foliennummernplatzhalter 4">
            <a:extLst>
              <a:ext uri="{FF2B5EF4-FFF2-40B4-BE49-F238E27FC236}">
                <a16:creationId xmlns:a16="http://schemas.microsoft.com/office/drawing/2014/main" id="{B00E58A3-F4B2-9C72-0E25-3DA678EAAE2D}"/>
              </a:ext>
            </a:extLst>
          </p:cNvPr>
          <p:cNvSpPr>
            <a:spLocks noGrp="1"/>
          </p:cNvSpPr>
          <p:nvPr>
            <p:ph type="sldNum" sz="quarter" idx="5"/>
          </p:nvPr>
        </p:nvSpPr>
        <p:spPr/>
        <p:txBody>
          <a:bodyPr/>
          <a:lstStyle/>
          <a:p>
            <a:fld id="{C29E2EEE-6FAC-49E6-99E4-39EFDC209713}" type="slidenum">
              <a:rPr lang="de-DE" smtClean="0"/>
              <a:t>9</a:t>
            </a:fld>
            <a:endParaRPr lang="de-DE"/>
          </a:p>
        </p:txBody>
      </p:sp>
    </p:spTree>
    <p:extLst>
      <p:ext uri="{BB962C8B-B14F-4D97-AF65-F5344CB8AC3E}">
        <p14:creationId xmlns:p14="http://schemas.microsoft.com/office/powerpoint/2010/main" val="1355336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0E510-EC67-AD34-DE24-3D2514E506C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4B1F61C-4CD0-771B-AAE0-6128F567EAA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B8B45B2-FCB1-A54E-2BD1-D9B2D73BB2C6}"/>
              </a:ext>
            </a:extLst>
          </p:cNvPr>
          <p:cNvSpPr>
            <a:spLocks noGrp="1"/>
          </p:cNvSpPr>
          <p:nvPr>
            <p:ph type="body" idx="1"/>
          </p:nvPr>
        </p:nvSpPr>
        <p:spPr/>
        <p:txBody>
          <a:bodyPr/>
          <a:lstStyle/>
          <a:p>
            <a:pPr marL="0" indent="0">
              <a:buFont typeface="Arial" panose="020B0604020202020204" pitchFamily="34" charset="0"/>
              <a:buNone/>
            </a:pPr>
            <a:r>
              <a:rPr lang="de-DE" sz="1200" dirty="0">
                <a:solidFill>
                  <a:schemeClr val="tx1"/>
                </a:solidFill>
                <a:latin typeface="Arial" panose="020B0604020202020204" pitchFamily="34" charset="0"/>
                <a:cs typeface="Arial" panose="020B0604020202020204" pitchFamily="34" charset="0"/>
              </a:rPr>
              <a:t>https://www.all-about-security.de/die-fuenf-groessten-risiken-fuer-die-datensicherheit-in-der-fertigung/</a:t>
            </a:r>
          </a:p>
          <a:p>
            <a:pPr marL="0" indent="0">
              <a:buFont typeface="Arial" panose="020B0604020202020204" pitchFamily="34" charset="0"/>
              <a:buNone/>
            </a:pPr>
            <a:r>
              <a:rPr lang="de-DE" sz="1200" dirty="0">
                <a:solidFill>
                  <a:schemeClr val="tx1"/>
                </a:solidFill>
                <a:latin typeface="Arial" panose="020B0604020202020204" pitchFamily="34" charset="0"/>
                <a:cs typeface="Arial" panose="020B0604020202020204" pitchFamily="34" charset="0"/>
              </a:rPr>
              <a:t>https://news.it-matchmaker.com/5-grundsaetze-fuer-datensicherheit-in-der-produktion/</a:t>
            </a:r>
          </a:p>
          <a:p>
            <a:pPr marL="171450" indent="-171450">
              <a:buFont typeface="Arial" panose="020B0604020202020204" pitchFamily="34" charset="0"/>
              <a:buChar char="•"/>
            </a:pPr>
            <a:endParaRPr lang="de-DE" sz="1200" dirty="0">
              <a:solidFill>
                <a:schemeClr val="tx1"/>
              </a:solidFill>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Risiken der Datensicherheit:</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Hackerangriff/Diebstahl (CAD-Daten oder ähnliches können geklaut werden)</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Lieferkettenangriff (Hersteller von Fertigungsanlagen müssen ebenso auf </a:t>
            </a:r>
            <a:r>
              <a:rPr kumimoji="0" lang="de-DE"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Cybersecurity</a:t>
            </a: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achten; jeder Partner ist eine neue Angriffsstelle)</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Betiebssabotage</a:t>
            </a: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(Maschine als Einstiegspunkt ins Netzwerk um dieses lahm zu legen oder Maschine selbst sabotieren)</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Ransomware (Stilllegung oder Sperrung von Dateien oder Anlagen mit Lösegeldforderung)</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Phishing (erster Schritt um in Netzwerk gelangen, deshalb Phishing-Schulung machen!)</a:t>
            </a:r>
          </a:p>
          <a:p>
            <a:pPr marL="171450" marR="0" lvl="0"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endPar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171450" marR="0" lvl="0"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Was kann dagegen Unternommen werden?</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Sensible Datensollten verschlüsselt werden</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Der Schlüssel muss sicher verwahrt werden</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Der Datenaustausch muss gesichert sein</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Signaturen bei digitaler Kommunikation sind wichtig (</a:t>
            </a:r>
            <a:r>
              <a:rPr kumimoji="0" lang="de-DE"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zB</a:t>
            </a: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gegen Phishing-Mails)</a:t>
            </a:r>
          </a:p>
          <a:p>
            <a:pPr marL="171450" indent="-171450">
              <a:buFont typeface="Arial" panose="020B0604020202020204" pitchFamily="34" charset="0"/>
              <a:buChar char="•"/>
            </a:pPr>
            <a:endParaRPr lang="de-DE" sz="1200" dirty="0">
              <a:solidFill>
                <a:schemeClr val="tx1"/>
              </a:solidFill>
              <a:latin typeface="Arial" panose="020B0604020202020204" pitchFamily="34" charset="0"/>
              <a:cs typeface="Arial" panose="020B0604020202020204" pitchFamily="34" charset="0"/>
            </a:endParaRPr>
          </a:p>
        </p:txBody>
      </p:sp>
      <p:sp>
        <p:nvSpPr>
          <p:cNvPr id="4" name="Fußzeilenplatzhalter 3">
            <a:extLst>
              <a:ext uri="{FF2B5EF4-FFF2-40B4-BE49-F238E27FC236}">
                <a16:creationId xmlns:a16="http://schemas.microsoft.com/office/drawing/2014/main" id="{800B1CD7-0284-27AB-2DA9-5C51B62877E0}"/>
              </a:ext>
            </a:extLst>
          </p:cNvPr>
          <p:cNvSpPr>
            <a:spLocks noGrp="1"/>
          </p:cNvSpPr>
          <p:nvPr>
            <p:ph type="ftr" sz="quarter" idx="4"/>
          </p:nvPr>
        </p:nvSpPr>
        <p:spPr/>
        <p:txBody>
          <a:bodyPr/>
          <a:lstStyle/>
          <a:p>
            <a:endParaRPr lang="de-DE"/>
          </a:p>
        </p:txBody>
      </p:sp>
      <p:sp>
        <p:nvSpPr>
          <p:cNvPr id="5" name="Foliennummernplatzhalter 4">
            <a:extLst>
              <a:ext uri="{FF2B5EF4-FFF2-40B4-BE49-F238E27FC236}">
                <a16:creationId xmlns:a16="http://schemas.microsoft.com/office/drawing/2014/main" id="{99498307-1F04-2A55-AB02-113D19133765}"/>
              </a:ext>
            </a:extLst>
          </p:cNvPr>
          <p:cNvSpPr>
            <a:spLocks noGrp="1"/>
          </p:cNvSpPr>
          <p:nvPr>
            <p:ph type="sldNum" sz="quarter" idx="5"/>
          </p:nvPr>
        </p:nvSpPr>
        <p:spPr/>
        <p:txBody>
          <a:bodyPr/>
          <a:lstStyle/>
          <a:p>
            <a:fld id="{C29E2EEE-6FAC-49E6-99E4-39EFDC209713}" type="slidenum">
              <a:rPr lang="de-DE" smtClean="0"/>
              <a:t>10</a:t>
            </a:fld>
            <a:endParaRPr lang="de-DE"/>
          </a:p>
        </p:txBody>
      </p:sp>
    </p:spTree>
    <p:extLst>
      <p:ext uri="{BB962C8B-B14F-4D97-AF65-F5344CB8AC3E}">
        <p14:creationId xmlns:p14="http://schemas.microsoft.com/office/powerpoint/2010/main" val="24244461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8FD29E-0DF6-3BCB-B249-C32BBE8363D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1732F40-A4FB-3006-7FFF-66D971BA0246}"/>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3AD5194-C1EA-2E55-5928-C2949C05A997}"/>
              </a:ext>
            </a:extLst>
          </p:cNvPr>
          <p:cNvSpPr>
            <a:spLocks noGrp="1"/>
          </p:cNvSpPr>
          <p:nvPr>
            <p:ph type="body" idx="1"/>
          </p:nvPr>
        </p:nvSpPr>
        <p:spPr/>
        <p:txBody>
          <a:bodyPr/>
          <a:lstStyle/>
          <a:p>
            <a:pPr marL="171450" indent="-171450">
              <a:buFont typeface="Arial" panose="020B0604020202020204" pitchFamily="34" charset="0"/>
              <a:buChar char="•"/>
            </a:pPr>
            <a:endParaRPr lang="de-DE" sz="1200" dirty="0">
              <a:solidFill>
                <a:schemeClr val="tx1"/>
              </a:solidFill>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Wie betrifft Datenschutz und Datensicherheit den einzelnen Mitarbeiter?</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Jeder muss verstehen welche Daten wie vernetzt sind (IoT=Internet </a:t>
            </a:r>
            <a:r>
              <a:rPr kumimoji="0" lang="de-DE"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of</a:t>
            </a: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Things: IoT-Technologien ermöglichen die Vernetzung von Maschinen und Geräten, um Echtzeitdaten zu sammeln)</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Man muss interne Informationen vertraulich behandeln (nicht an Außenstehende nicht mal Familie weitergeben)</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Fotografierverbot im Werk beachten</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USB-Sticks und Maschinen nicht verkoppeln (vor allem keine privaten USB-Sticks benutzen)</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Mobile IT-Geräte nicht an Maschinen anschließen</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r>
              <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Standards für Datenvernichtung, Datenweitergabe und Datenspeicherung kennen </a:t>
            </a:r>
            <a:r>
              <a:rPr kumimoji="0" lang="de-DE" sz="1200" b="0" i="0" u="none" strike="noStrike" kern="1200" cap="none" spc="0" normalizeH="0" baseline="0" noProof="0" dirty="0">
                <a:ln>
                  <a:noFill/>
                </a:ln>
                <a:solidFill>
                  <a:schemeClr val="tx1"/>
                </a:solidFill>
                <a:effectLst/>
                <a:highlight>
                  <a:srgbClr val="FF00FF"/>
                </a:highlight>
                <a:uLnTx/>
                <a:uFillTx/>
                <a:latin typeface="Arial" panose="020B0604020202020204" pitchFamily="34" charset="0"/>
                <a:ea typeface="+mn-ea"/>
                <a:cs typeface="Arial" panose="020B0604020202020204" pitchFamily="34" charset="0"/>
              </a:rPr>
              <a:t>(FIRMA: extra Seminar hierzu?)</a:t>
            </a:r>
          </a:p>
          <a:p>
            <a:pPr marL="628650" marR="0" lvl="1" indent="-171450" algn="l" defTabSz="914400" rtl="0" eaLnBrk="1" fontAlgn="auto" latinLnBrk="0" hangingPunct="1">
              <a:lnSpc>
                <a:spcPct val="90000"/>
              </a:lnSpc>
              <a:spcBef>
                <a:spcPts val="500"/>
              </a:spcBef>
              <a:spcAft>
                <a:spcPts val="0"/>
              </a:spcAft>
              <a:buClr>
                <a:srgbClr val="92D050"/>
              </a:buClr>
              <a:buSzTx/>
              <a:buFont typeface="Arial" panose="020B0604020202020204" pitchFamily="34" charset="0"/>
              <a:buChar char="•"/>
              <a:tabLst/>
              <a:defRPr/>
            </a:pPr>
            <a:endParaRPr kumimoji="0" lang="de-DE"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4" name="Fußzeilenplatzhalter 3">
            <a:extLst>
              <a:ext uri="{FF2B5EF4-FFF2-40B4-BE49-F238E27FC236}">
                <a16:creationId xmlns:a16="http://schemas.microsoft.com/office/drawing/2014/main" id="{F6FBEEA7-D4D4-33DA-F2FA-6BF5E0E9377A}"/>
              </a:ext>
            </a:extLst>
          </p:cNvPr>
          <p:cNvSpPr>
            <a:spLocks noGrp="1"/>
          </p:cNvSpPr>
          <p:nvPr>
            <p:ph type="ftr" sz="quarter" idx="4"/>
          </p:nvPr>
        </p:nvSpPr>
        <p:spPr/>
        <p:txBody>
          <a:bodyPr/>
          <a:lstStyle/>
          <a:p>
            <a:endParaRPr lang="de-DE"/>
          </a:p>
        </p:txBody>
      </p:sp>
      <p:sp>
        <p:nvSpPr>
          <p:cNvPr id="5" name="Foliennummernplatzhalter 4">
            <a:extLst>
              <a:ext uri="{FF2B5EF4-FFF2-40B4-BE49-F238E27FC236}">
                <a16:creationId xmlns:a16="http://schemas.microsoft.com/office/drawing/2014/main" id="{8FD6AA44-7BD9-4CF4-6C71-B44D697A0421}"/>
              </a:ext>
            </a:extLst>
          </p:cNvPr>
          <p:cNvSpPr>
            <a:spLocks noGrp="1"/>
          </p:cNvSpPr>
          <p:nvPr>
            <p:ph type="sldNum" sz="quarter" idx="5"/>
          </p:nvPr>
        </p:nvSpPr>
        <p:spPr/>
        <p:txBody>
          <a:bodyPr/>
          <a:lstStyle/>
          <a:p>
            <a:fld id="{C29E2EEE-6FAC-49E6-99E4-39EFDC209713}" type="slidenum">
              <a:rPr lang="de-DE" smtClean="0"/>
              <a:t>11</a:t>
            </a:fld>
            <a:endParaRPr lang="de-DE"/>
          </a:p>
        </p:txBody>
      </p:sp>
    </p:spTree>
    <p:extLst>
      <p:ext uri="{BB962C8B-B14F-4D97-AF65-F5344CB8AC3E}">
        <p14:creationId xmlns:p14="http://schemas.microsoft.com/office/powerpoint/2010/main" val="22456221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8.svg"/><Relationship Id="rId7" Type="http://schemas.openxmlformats.org/officeDocument/2006/relationships/image" Target="../media/image12.sv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11.png"/><Relationship Id="rId5" Type="http://schemas.openxmlformats.org/officeDocument/2006/relationships/image" Target="../media/image10.svg"/><Relationship Id="rId4" Type="http://schemas.openxmlformats.org/officeDocument/2006/relationships/image" Target="../media/image9.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blatt">
    <p:bg>
      <p:bgPr>
        <a:solidFill>
          <a:schemeClr val="bg1"/>
        </a:solidFill>
        <a:effectLst/>
      </p:bgPr>
    </p:bg>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2D914630-E206-64DB-FDF0-406A9024BBF5}"/>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1" r="13391"/>
          <a:stretch/>
        </p:blipFill>
        <p:spPr bwMode="auto">
          <a:xfrm>
            <a:off x="2292573" y="0"/>
            <a:ext cx="9899427"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Flussdiagramm: Verzögerung 6">
            <a:extLst>
              <a:ext uri="{FF2B5EF4-FFF2-40B4-BE49-F238E27FC236}">
                <a16:creationId xmlns:a16="http://schemas.microsoft.com/office/drawing/2014/main" id="{67AEA439-D1CE-8696-50AF-C599BDAF7B00}"/>
              </a:ext>
            </a:extLst>
          </p:cNvPr>
          <p:cNvSpPr/>
          <p:nvPr userDrawn="1"/>
        </p:nvSpPr>
        <p:spPr bwMode="gray">
          <a:xfrm>
            <a:off x="0" y="0"/>
            <a:ext cx="5417040" cy="6858000"/>
          </a:xfrm>
          <a:prstGeom prst="flowChartDelay">
            <a:avLst/>
          </a:prstGeom>
          <a:solidFill>
            <a:srgbClr val="003B7C"/>
          </a:solidFill>
          <a:ln w="12700" cap="flat" cmpd="sng" algn="ctr">
            <a:noFill/>
            <a:prstDash val="solid"/>
            <a:miter lim="800000"/>
          </a:ln>
          <a:effectLst/>
        </p:spPr>
        <p:txBody>
          <a:bodyPr wrap="square" rtlCol="0" anchor="ctr">
            <a:noAutofit/>
          </a:bodyPr>
          <a:lstStyle/>
          <a:p>
            <a:pPr algn="ctr">
              <a:defRPr/>
            </a:pPr>
            <a:endParaRPr lang="en-US" kern="0" dirty="0">
              <a:solidFill>
                <a:srgbClr val="FFFFFF"/>
              </a:solidFill>
              <a:latin typeface="Arial" panose="020B0604020202020204"/>
              <a:cs typeface="Arial"/>
            </a:endParaRPr>
          </a:p>
        </p:txBody>
      </p:sp>
      <p:sp>
        <p:nvSpPr>
          <p:cNvPr id="26" name="Footer Placeholder 4">
            <a:extLst>
              <a:ext uri="{FF2B5EF4-FFF2-40B4-BE49-F238E27FC236}">
                <a16:creationId xmlns:a16="http://schemas.microsoft.com/office/drawing/2014/main" id="{4AA5BFE9-BAB4-93DA-8DC1-B6B030ABA40F}"/>
              </a:ext>
            </a:extLst>
          </p:cNvPr>
          <p:cNvSpPr txBox="1">
            <a:spLocks/>
          </p:cNvSpPr>
          <p:nvPr userDrawn="1"/>
        </p:nvSpPr>
        <p:spPr bwMode="gray">
          <a:xfrm>
            <a:off x="974672" y="6617933"/>
            <a:ext cx="8640000" cy="108000"/>
          </a:xfrm>
          <a:prstGeom prst="rect">
            <a:avLst/>
          </a:prstGeom>
        </p:spPr>
        <p:txBody>
          <a:bodyPr vert="horz" lIns="0" tIns="0" rIns="0" bIns="0" rtlCol="0" anchor="ctr"/>
          <a:lstStyle>
            <a:defPPr>
              <a:defRPr lang="de-DE"/>
            </a:defPPr>
            <a:lvl1pPr marL="0" marR="0" indent="0" algn="l" defTabSz="914400" rtl="0" eaLnBrk="1" fontAlgn="auto" latinLnBrk="0" hangingPunct="1">
              <a:lnSpc>
                <a:spcPct val="100000"/>
              </a:lnSpc>
              <a:spcBef>
                <a:spcPts val="0"/>
              </a:spcBef>
              <a:spcAft>
                <a:spcPts val="0"/>
              </a:spcAft>
              <a:buClrTx/>
              <a:buSzTx/>
              <a:buFontTx/>
              <a:buNone/>
              <a:tabLst/>
              <a:defRPr sz="700" kern="1200">
                <a:noFill/>
                <a:latin typeface="+mn-lt"/>
                <a:ea typeface="+mn-ea"/>
                <a:cs typeface="+mn-cs"/>
              </a:defRPr>
            </a:lvl1pPr>
            <a:lvl2pPr marL="457200" algn="l" defTabSz="914400" rtl="0" eaLnBrk="1" latinLnBrk="0" hangingPunct="1">
              <a:defRPr sz="1800" kern="1200">
                <a:noFill/>
                <a:latin typeface="+mn-lt"/>
                <a:ea typeface="+mn-ea"/>
                <a:cs typeface="+mn-cs"/>
              </a:defRPr>
            </a:lvl2pPr>
            <a:lvl3pPr marL="914400" algn="l" defTabSz="914400" rtl="0" eaLnBrk="1" latinLnBrk="0" hangingPunct="1">
              <a:defRPr sz="1800" kern="1200">
                <a:noFill/>
                <a:latin typeface="+mn-lt"/>
                <a:ea typeface="+mn-ea"/>
                <a:cs typeface="+mn-cs"/>
              </a:defRPr>
            </a:lvl3pPr>
            <a:lvl4pPr marL="1371600" algn="l" defTabSz="914400" rtl="0" eaLnBrk="1" latinLnBrk="0" hangingPunct="1">
              <a:defRPr sz="1800" kern="1200">
                <a:noFill/>
                <a:latin typeface="+mn-lt"/>
                <a:ea typeface="+mn-ea"/>
                <a:cs typeface="+mn-cs"/>
              </a:defRPr>
            </a:lvl4pPr>
            <a:lvl5pPr marL="1828800" algn="l" defTabSz="914400" rtl="0" eaLnBrk="1" latinLnBrk="0" hangingPunct="1">
              <a:defRPr sz="1800" kern="1200">
                <a:noFill/>
                <a:latin typeface="+mn-lt"/>
                <a:ea typeface="+mn-ea"/>
                <a:cs typeface="+mn-cs"/>
              </a:defRPr>
            </a:lvl5pPr>
            <a:lvl6pPr marL="2286000" algn="l" defTabSz="914400" rtl="0" eaLnBrk="1" latinLnBrk="0" hangingPunct="1">
              <a:defRPr sz="1800" kern="1200">
                <a:noFill/>
                <a:latin typeface="+mn-lt"/>
                <a:ea typeface="+mn-ea"/>
                <a:cs typeface="+mn-cs"/>
              </a:defRPr>
            </a:lvl6pPr>
            <a:lvl7pPr marL="2743200" algn="l" defTabSz="914400" rtl="0" eaLnBrk="1" latinLnBrk="0" hangingPunct="1">
              <a:defRPr sz="1800" kern="1200">
                <a:noFill/>
                <a:latin typeface="+mn-lt"/>
                <a:ea typeface="+mn-ea"/>
                <a:cs typeface="+mn-cs"/>
              </a:defRPr>
            </a:lvl7pPr>
            <a:lvl8pPr marL="3200400" algn="l" defTabSz="914400" rtl="0" eaLnBrk="1" latinLnBrk="0" hangingPunct="1">
              <a:defRPr sz="1800" kern="1200">
                <a:noFill/>
                <a:latin typeface="+mn-lt"/>
                <a:ea typeface="+mn-ea"/>
                <a:cs typeface="+mn-cs"/>
              </a:defRPr>
            </a:lvl8pPr>
            <a:lvl9pPr marL="3657600" algn="l" defTabSz="914400" rtl="0" eaLnBrk="1" latinLnBrk="0" hangingPunct="1">
              <a:defRPr sz="1800" kern="1200">
                <a:noFill/>
                <a:latin typeface="+mn-lt"/>
                <a:ea typeface="+mn-ea"/>
                <a:cs typeface="+mn-cs"/>
              </a:defRPr>
            </a:lvl9pPr>
          </a:lstStyle>
          <a:p>
            <a:r>
              <a:rPr lang="en-US" dirty="0">
                <a:latin typeface="Arial"/>
                <a:cs typeface="Arial"/>
              </a:rPr>
              <a:t>XXX</a:t>
            </a:r>
          </a:p>
        </p:txBody>
      </p:sp>
      <p:sp>
        <p:nvSpPr>
          <p:cNvPr id="29" name="Date Placeholder 3">
            <a:extLst>
              <a:ext uri="{FF2B5EF4-FFF2-40B4-BE49-F238E27FC236}">
                <a16:creationId xmlns:a16="http://schemas.microsoft.com/office/drawing/2014/main" id="{E63E7786-C120-9B21-7602-2BBB2F79FCC1}"/>
              </a:ext>
            </a:extLst>
          </p:cNvPr>
          <p:cNvSpPr txBox="1">
            <a:spLocks/>
          </p:cNvSpPr>
          <p:nvPr userDrawn="1"/>
        </p:nvSpPr>
        <p:spPr bwMode="gray">
          <a:xfrm>
            <a:off x="11121231" y="6617933"/>
            <a:ext cx="488950" cy="108000"/>
          </a:xfrm>
          <a:prstGeom prst="rect">
            <a:avLst/>
          </a:prstGeom>
        </p:spPr>
        <p:txBody>
          <a:bodyPr vert="horz" lIns="0" tIns="0" rIns="0" bIns="0" rtlCol="0" anchor="t">
            <a:noAutofit/>
          </a:bodyPr>
          <a:lstStyle>
            <a:defPPr>
              <a:defRPr lang="de-DE"/>
            </a:defPPr>
            <a:lvl1pPr marL="0" algn="r" defTabSz="914400" rtl="0" eaLnBrk="1" latinLnBrk="0" hangingPunct="1">
              <a:defRPr sz="700" kern="1200">
                <a:noFill/>
                <a:latin typeface="+mn-lt"/>
                <a:ea typeface="+mn-ea"/>
                <a:cs typeface="+mn-cs"/>
              </a:defRPr>
            </a:lvl1pPr>
            <a:lvl2pPr marL="1588" indent="0" algn="r" defTabSz="914400" rtl="0" eaLnBrk="1" latinLnBrk="0" hangingPunct="1">
              <a:defRPr sz="700" kern="1200">
                <a:noFill/>
                <a:latin typeface="+mn-lt"/>
                <a:ea typeface="+mn-ea"/>
                <a:cs typeface="+mn-cs"/>
              </a:defRPr>
            </a:lvl2pPr>
            <a:lvl3pPr marL="0" indent="0" algn="r" defTabSz="914400" rtl="0" eaLnBrk="1" latinLnBrk="0" hangingPunct="1">
              <a:defRPr sz="700" kern="1200">
                <a:noFill/>
                <a:latin typeface="+mn-lt"/>
                <a:ea typeface="+mn-ea"/>
                <a:cs typeface="+mn-cs"/>
              </a:defRPr>
            </a:lvl3pPr>
            <a:lvl4pPr marL="0" indent="0" algn="r" defTabSz="914400" rtl="0" eaLnBrk="1" latinLnBrk="0" hangingPunct="1">
              <a:tabLst/>
              <a:defRPr sz="700" kern="1200">
                <a:noFill/>
                <a:latin typeface="+mn-lt"/>
                <a:ea typeface="+mn-ea"/>
                <a:cs typeface="+mn-cs"/>
              </a:defRPr>
            </a:lvl4pPr>
            <a:lvl5pPr marL="0" indent="0" algn="r" defTabSz="914400" rtl="0" eaLnBrk="1" latinLnBrk="0" hangingPunct="1">
              <a:defRPr sz="700" kern="1200">
                <a:noFill/>
                <a:latin typeface="+mn-lt"/>
                <a:ea typeface="+mn-ea"/>
                <a:cs typeface="+mn-cs"/>
              </a:defRPr>
            </a:lvl5pPr>
            <a:lvl6pPr marL="0" indent="0" algn="r" defTabSz="914400" rtl="0" eaLnBrk="1" latinLnBrk="0" hangingPunct="1">
              <a:defRPr sz="700" kern="1200">
                <a:noFill/>
                <a:latin typeface="+mn-lt"/>
                <a:ea typeface="+mn-ea"/>
                <a:cs typeface="+mn-cs"/>
              </a:defRPr>
            </a:lvl6pPr>
            <a:lvl7pPr marL="0" indent="0" algn="r" defTabSz="914400" rtl="0" eaLnBrk="1" latinLnBrk="0" hangingPunct="1">
              <a:defRPr sz="700" kern="1200">
                <a:noFill/>
                <a:latin typeface="+mn-lt"/>
                <a:ea typeface="+mn-ea"/>
                <a:cs typeface="+mn-cs"/>
              </a:defRPr>
            </a:lvl7pPr>
            <a:lvl8pPr marL="0" indent="0" algn="r" defTabSz="914400" rtl="0" eaLnBrk="1" latinLnBrk="0" hangingPunct="1">
              <a:defRPr sz="700" kern="1200">
                <a:noFill/>
                <a:latin typeface="+mn-lt"/>
                <a:ea typeface="+mn-ea"/>
                <a:cs typeface="+mn-cs"/>
              </a:defRPr>
            </a:lvl8pPr>
            <a:lvl9pPr marL="0" indent="0" algn="r" defTabSz="914400" rtl="0" eaLnBrk="1" latinLnBrk="0" hangingPunct="1">
              <a:defRPr sz="700" kern="1200">
                <a:noFill/>
                <a:latin typeface="+mn-lt"/>
                <a:ea typeface="+mn-ea"/>
                <a:cs typeface="+mn-cs"/>
              </a:defRPr>
            </a:lvl9pPr>
          </a:lstStyle>
          <a:p>
            <a:fld id="{8E91F6B7-D9DD-40B9-8E0F-7B4E75E5DBFB}" type="datetime1">
              <a:rPr lang="en-US" smtClean="0">
                <a:latin typeface="Arial"/>
                <a:cs typeface="Arial"/>
              </a:rPr>
              <a:pPr/>
              <a:t>4/4/2025</a:t>
            </a:fld>
            <a:endParaRPr lang="en-US" dirty="0">
              <a:latin typeface="Arial"/>
              <a:cs typeface="Arial"/>
            </a:endParaRPr>
          </a:p>
        </p:txBody>
      </p:sp>
      <p:sp>
        <p:nvSpPr>
          <p:cNvPr id="14" name="Subtitle 2">
            <a:extLst>
              <a:ext uri="{FF2B5EF4-FFF2-40B4-BE49-F238E27FC236}">
                <a16:creationId xmlns:a16="http://schemas.microsoft.com/office/drawing/2014/main" id="{370B22B3-3431-0F6D-EE8C-931AC1CA1421}"/>
              </a:ext>
            </a:extLst>
          </p:cNvPr>
          <p:cNvSpPr txBox="1">
            <a:spLocks/>
          </p:cNvSpPr>
          <p:nvPr userDrawn="1"/>
        </p:nvSpPr>
        <p:spPr bwMode="black">
          <a:xfrm>
            <a:off x="274715" y="1963222"/>
            <a:ext cx="4320000" cy="592952"/>
          </a:xfrm>
          <a:prstGeom prst="rect">
            <a:avLst/>
          </a:prstGeom>
        </p:spPr>
        <p:txBody>
          <a:bodyPr vert="horz" lIns="0" tIns="0" rIns="0" bIns="0" rtlCol="0" anchor="b">
            <a:normAutofit/>
          </a:bodyPr>
          <a:lstStyle>
            <a:lvl1pPr marL="0" indent="0" algn="l" defTabSz="914400" rtl="0" eaLnBrk="1" latinLnBrk="0" hangingPunct="1">
              <a:spcBef>
                <a:spcPts val="1200"/>
              </a:spcBef>
              <a:spcAft>
                <a:spcPts val="600"/>
              </a:spcAft>
              <a:buFont typeface="Arial" panose="020B0604020202020204" pitchFamily="34" charset="0"/>
              <a:buNone/>
              <a:defRPr sz="2000" kern="1200">
                <a:solidFill>
                  <a:schemeClr val="bg1"/>
                </a:solidFill>
                <a:latin typeface="+mn-lt"/>
                <a:ea typeface="+mn-ea"/>
                <a:cs typeface="+mn-cs"/>
              </a:defRPr>
            </a:lvl1pPr>
            <a:lvl2pPr marL="0" indent="0" algn="l" defTabSz="914400" rtl="0" eaLnBrk="1" latinLnBrk="0" hangingPunct="1">
              <a:spcBef>
                <a:spcPts val="300"/>
              </a:spcBef>
              <a:spcAft>
                <a:spcPts val="600"/>
              </a:spcAft>
              <a:buFontTx/>
              <a:buNone/>
              <a:defRPr sz="2000" kern="1200">
                <a:solidFill>
                  <a:schemeClr val="bg1"/>
                </a:solidFill>
                <a:latin typeface="+mn-lt"/>
                <a:ea typeface="+mn-ea"/>
                <a:cs typeface="+mn-cs"/>
              </a:defRPr>
            </a:lvl2pPr>
            <a:lvl3pPr marL="0" indent="0" algn="l" defTabSz="914400" rtl="0" eaLnBrk="1" latinLnBrk="0" hangingPunct="1">
              <a:spcBef>
                <a:spcPts val="300"/>
              </a:spcBef>
              <a:spcAft>
                <a:spcPts val="600"/>
              </a:spcAft>
              <a:buFontTx/>
              <a:buNone/>
              <a:defRPr sz="2000" kern="1200">
                <a:solidFill>
                  <a:schemeClr val="bg1"/>
                </a:solidFill>
                <a:latin typeface="+mn-lt"/>
                <a:ea typeface="+mn-ea"/>
                <a:cs typeface="+mn-cs"/>
              </a:defRPr>
            </a:lvl3pPr>
            <a:lvl4pPr marL="0" indent="0" algn="l" defTabSz="914400" rtl="0" eaLnBrk="1" latinLnBrk="0" hangingPunct="1">
              <a:spcBef>
                <a:spcPts val="300"/>
              </a:spcBef>
              <a:spcAft>
                <a:spcPts val="600"/>
              </a:spcAft>
              <a:buFontTx/>
              <a:buNone/>
              <a:defRPr sz="2000" kern="1200">
                <a:solidFill>
                  <a:schemeClr val="bg1"/>
                </a:solidFill>
                <a:latin typeface="+mn-lt"/>
                <a:ea typeface="+mn-ea"/>
                <a:cs typeface="+mn-cs"/>
              </a:defRPr>
            </a:lvl4pPr>
            <a:lvl5pPr marL="0" indent="0" algn="l" defTabSz="914400" rtl="0" eaLnBrk="1" latinLnBrk="0" hangingPunct="1">
              <a:spcBef>
                <a:spcPts val="300"/>
              </a:spcBef>
              <a:spcAft>
                <a:spcPts val="600"/>
              </a:spcAft>
              <a:buFontTx/>
              <a:buNone/>
              <a:defRPr sz="2000" kern="1200">
                <a:solidFill>
                  <a:schemeClr val="bg1"/>
                </a:solidFill>
                <a:latin typeface="+mn-lt"/>
                <a:ea typeface="+mn-ea"/>
                <a:cs typeface="+mn-cs"/>
              </a:defRPr>
            </a:lvl5pPr>
            <a:lvl6pPr marL="0" indent="0" algn="l" defTabSz="914400" rtl="0" eaLnBrk="1" latinLnBrk="0" hangingPunct="1">
              <a:spcBef>
                <a:spcPts val="300"/>
              </a:spcBef>
              <a:spcAft>
                <a:spcPts val="600"/>
              </a:spcAft>
              <a:buFontTx/>
              <a:buNone/>
              <a:defRPr sz="2000" kern="1200">
                <a:solidFill>
                  <a:schemeClr val="bg1"/>
                </a:solidFill>
                <a:latin typeface="+mn-lt"/>
                <a:ea typeface="+mn-ea"/>
                <a:cs typeface="+mn-cs"/>
              </a:defRPr>
            </a:lvl6pPr>
            <a:lvl7pPr marL="0" indent="0" algn="l" defTabSz="914400" rtl="0" eaLnBrk="1" latinLnBrk="0" hangingPunct="1">
              <a:spcBef>
                <a:spcPts val="300"/>
              </a:spcBef>
              <a:spcAft>
                <a:spcPts val="600"/>
              </a:spcAft>
              <a:buFontTx/>
              <a:buNone/>
              <a:defRPr sz="2000" kern="1200">
                <a:solidFill>
                  <a:schemeClr val="bg1"/>
                </a:solidFill>
                <a:latin typeface="+mn-lt"/>
                <a:ea typeface="+mn-ea"/>
                <a:cs typeface="+mn-cs"/>
              </a:defRPr>
            </a:lvl7pPr>
            <a:lvl8pPr marL="0" indent="0" algn="l" defTabSz="914400" rtl="0" eaLnBrk="1" latinLnBrk="0" hangingPunct="1">
              <a:spcBef>
                <a:spcPts val="300"/>
              </a:spcBef>
              <a:spcAft>
                <a:spcPts val="600"/>
              </a:spcAft>
              <a:buFontTx/>
              <a:buNone/>
              <a:defRPr sz="2000" kern="1200">
                <a:solidFill>
                  <a:schemeClr val="bg1"/>
                </a:solidFill>
                <a:latin typeface="+mn-lt"/>
                <a:ea typeface="+mn-ea"/>
                <a:cs typeface="+mn-cs"/>
              </a:defRPr>
            </a:lvl8pPr>
            <a:lvl9pPr marL="0" indent="0" algn="l" defTabSz="914400" rtl="0" eaLnBrk="1" latinLnBrk="0" hangingPunct="1">
              <a:spcBef>
                <a:spcPts val="300"/>
              </a:spcBef>
              <a:spcAft>
                <a:spcPts val="600"/>
              </a:spcAft>
              <a:buFontTx/>
              <a:buNone/>
              <a:defRPr sz="2000" kern="1200">
                <a:solidFill>
                  <a:schemeClr val="bg1"/>
                </a:solidFill>
                <a:latin typeface="+mn-lt"/>
                <a:ea typeface="+mn-ea"/>
                <a:cs typeface="+mn-cs"/>
              </a:defRPr>
            </a:lvl9pPr>
          </a:lstStyle>
          <a:p>
            <a:pPr marL="0" marR="0" lvl="0" indent="0" algn="l" defTabSz="914400" rtl="0" eaLnBrk="1" fontAlgn="auto" latinLnBrk="0" hangingPunct="1">
              <a:lnSpc>
                <a:spcPct val="100000"/>
              </a:lnSpc>
              <a:spcBef>
                <a:spcPts val="1200"/>
              </a:spcBef>
              <a:spcAft>
                <a:spcPts val="600"/>
              </a:spcAft>
              <a:buClrTx/>
              <a:buSzTx/>
              <a:buFont typeface="Arial" panose="020B0604020202020204" pitchFamily="34" charset="0"/>
              <a:buNone/>
              <a:tabLst/>
              <a:defRPr/>
            </a:pPr>
            <a:r>
              <a:rPr kumimoji="0" lang="de-DE" sz="1800" b="0" i="0" u="none" strike="noStrike" kern="1200" cap="none" spc="0" normalizeH="0" baseline="0" noProof="0" dirty="0">
                <a:ln>
                  <a:noFill/>
                </a:ln>
                <a:solidFill>
                  <a:srgbClr val="FFFFFF"/>
                </a:solidFill>
                <a:effectLst/>
                <a:uLnTx/>
                <a:uFillTx/>
                <a:latin typeface="Arial"/>
                <a:cs typeface="Arial"/>
              </a:rPr>
              <a:t> Workshop zum Thema:</a:t>
            </a:r>
            <a:endParaRPr kumimoji="0" lang="en-US" sz="1800" b="0" i="0" u="none" strike="noStrike" kern="1200" cap="none" spc="0" normalizeH="0" baseline="0" noProof="0" dirty="0">
              <a:ln>
                <a:noFill/>
              </a:ln>
              <a:solidFill>
                <a:srgbClr val="FFFFFF"/>
              </a:solidFill>
              <a:effectLst/>
              <a:uLnTx/>
              <a:uFillTx/>
              <a:latin typeface="Arial"/>
              <a:cs typeface="Arial"/>
            </a:endParaRPr>
          </a:p>
        </p:txBody>
      </p:sp>
      <p:sp>
        <p:nvSpPr>
          <p:cNvPr id="3" name="Textplatzhalter 2">
            <a:extLst>
              <a:ext uri="{FF2B5EF4-FFF2-40B4-BE49-F238E27FC236}">
                <a16:creationId xmlns:a16="http://schemas.microsoft.com/office/drawing/2014/main" id="{8DF86FEF-46AA-2AFC-D43B-733619AC92C2}"/>
              </a:ext>
            </a:extLst>
          </p:cNvPr>
          <p:cNvSpPr>
            <a:spLocks noGrp="1"/>
          </p:cNvSpPr>
          <p:nvPr>
            <p:ph type="body" sz="quarter" idx="12" hasCustomPrompt="1"/>
          </p:nvPr>
        </p:nvSpPr>
        <p:spPr>
          <a:xfrm>
            <a:off x="274715" y="2569369"/>
            <a:ext cx="5019957" cy="1719262"/>
          </a:xfrm>
          <a:prstGeom prst="rect">
            <a:avLst/>
          </a:prstGeom>
        </p:spPr>
        <p:txBody>
          <a:bodyPr anchor="ctr"/>
          <a:lstStyle>
            <a:lvl1pPr marL="0" indent="0">
              <a:buNone/>
              <a:defRPr sz="3000">
                <a:solidFill>
                  <a:srgbClr val="92D050"/>
                </a:solidFill>
              </a:defRPr>
            </a:lvl1pPr>
          </a:lstStyle>
          <a:p>
            <a:pPr lvl="0"/>
            <a:r>
              <a:rPr lang="de-DE" sz="3000" dirty="0"/>
              <a:t>[Thema]</a:t>
            </a:r>
            <a:endParaRPr lang="de-DE" dirty="0"/>
          </a:p>
        </p:txBody>
      </p:sp>
      <p:sp>
        <p:nvSpPr>
          <p:cNvPr id="5" name="Textplatzhalter 4">
            <a:extLst>
              <a:ext uri="{FF2B5EF4-FFF2-40B4-BE49-F238E27FC236}">
                <a16:creationId xmlns:a16="http://schemas.microsoft.com/office/drawing/2014/main" id="{772534C0-2113-66F8-7F6D-67E8F25A1B0B}"/>
              </a:ext>
            </a:extLst>
          </p:cNvPr>
          <p:cNvSpPr>
            <a:spLocks noGrp="1"/>
          </p:cNvSpPr>
          <p:nvPr>
            <p:ph type="body" sz="quarter" idx="13" hasCustomPrompt="1"/>
          </p:nvPr>
        </p:nvSpPr>
        <p:spPr>
          <a:xfrm>
            <a:off x="229776" y="5500500"/>
            <a:ext cx="4320000" cy="397230"/>
          </a:xfrm>
          <a:prstGeom prst="rect">
            <a:avLst/>
          </a:prstGeom>
        </p:spPr>
        <p:txBody>
          <a:bodyPr/>
          <a:lstStyle>
            <a:lvl1pPr marL="0" indent="0">
              <a:buNone/>
              <a:defRPr sz="1800">
                <a:solidFill>
                  <a:schemeClr val="bg1"/>
                </a:solidFill>
              </a:defRPr>
            </a:lvl1pPr>
          </a:lstStyle>
          <a:p>
            <a:pPr lvl="0"/>
            <a:r>
              <a:rPr lang="de-DE" sz="1800" dirty="0"/>
              <a:t>X</a:t>
            </a:r>
            <a:endParaRPr lang="de-DE" dirty="0"/>
          </a:p>
        </p:txBody>
      </p:sp>
      <p:sp>
        <p:nvSpPr>
          <p:cNvPr id="6" name="Subtitle 2">
            <a:extLst>
              <a:ext uri="{FF2B5EF4-FFF2-40B4-BE49-F238E27FC236}">
                <a16:creationId xmlns:a16="http://schemas.microsoft.com/office/drawing/2014/main" id="{AC289934-83D1-27E3-87FE-BFE7D174C28A}"/>
              </a:ext>
            </a:extLst>
          </p:cNvPr>
          <p:cNvSpPr txBox="1">
            <a:spLocks/>
          </p:cNvSpPr>
          <p:nvPr userDrawn="1"/>
        </p:nvSpPr>
        <p:spPr bwMode="black">
          <a:xfrm>
            <a:off x="229775" y="5116530"/>
            <a:ext cx="4320000" cy="363120"/>
          </a:xfrm>
          <a:prstGeom prst="rect">
            <a:avLst/>
          </a:prstGeom>
        </p:spPr>
        <p:txBody>
          <a:bodyPr vert="horz" lIns="0" tIns="0" rIns="0" bIns="0" rtlCol="0" anchor="b">
            <a:normAutofit/>
          </a:bodyPr>
          <a:lstStyle>
            <a:lvl1pPr marL="0" indent="0" algn="l" defTabSz="914400" rtl="0" eaLnBrk="1" latinLnBrk="0" hangingPunct="1">
              <a:spcBef>
                <a:spcPts val="1200"/>
              </a:spcBef>
              <a:spcAft>
                <a:spcPts val="600"/>
              </a:spcAft>
              <a:buFont typeface="Arial" panose="020B0604020202020204" pitchFamily="34" charset="0"/>
              <a:buNone/>
              <a:defRPr sz="2000" kern="1200">
                <a:solidFill>
                  <a:schemeClr val="bg1"/>
                </a:solidFill>
                <a:latin typeface="+mn-lt"/>
                <a:ea typeface="+mn-ea"/>
                <a:cs typeface="+mn-cs"/>
              </a:defRPr>
            </a:lvl1pPr>
            <a:lvl2pPr marL="0" indent="0" algn="l" defTabSz="914400" rtl="0" eaLnBrk="1" latinLnBrk="0" hangingPunct="1">
              <a:spcBef>
                <a:spcPts val="300"/>
              </a:spcBef>
              <a:spcAft>
                <a:spcPts val="600"/>
              </a:spcAft>
              <a:buFontTx/>
              <a:buNone/>
              <a:defRPr sz="2000" kern="1200">
                <a:solidFill>
                  <a:schemeClr val="bg1"/>
                </a:solidFill>
                <a:latin typeface="+mn-lt"/>
                <a:ea typeface="+mn-ea"/>
                <a:cs typeface="+mn-cs"/>
              </a:defRPr>
            </a:lvl2pPr>
            <a:lvl3pPr marL="0" indent="0" algn="l" defTabSz="914400" rtl="0" eaLnBrk="1" latinLnBrk="0" hangingPunct="1">
              <a:spcBef>
                <a:spcPts val="300"/>
              </a:spcBef>
              <a:spcAft>
                <a:spcPts val="600"/>
              </a:spcAft>
              <a:buFontTx/>
              <a:buNone/>
              <a:defRPr sz="2000" kern="1200">
                <a:solidFill>
                  <a:schemeClr val="bg1"/>
                </a:solidFill>
                <a:latin typeface="+mn-lt"/>
                <a:ea typeface="+mn-ea"/>
                <a:cs typeface="+mn-cs"/>
              </a:defRPr>
            </a:lvl3pPr>
            <a:lvl4pPr marL="0" indent="0" algn="l" defTabSz="914400" rtl="0" eaLnBrk="1" latinLnBrk="0" hangingPunct="1">
              <a:spcBef>
                <a:spcPts val="300"/>
              </a:spcBef>
              <a:spcAft>
                <a:spcPts val="600"/>
              </a:spcAft>
              <a:buFontTx/>
              <a:buNone/>
              <a:defRPr sz="2000" kern="1200">
                <a:solidFill>
                  <a:schemeClr val="bg1"/>
                </a:solidFill>
                <a:latin typeface="+mn-lt"/>
                <a:ea typeface="+mn-ea"/>
                <a:cs typeface="+mn-cs"/>
              </a:defRPr>
            </a:lvl4pPr>
            <a:lvl5pPr marL="0" indent="0" algn="l" defTabSz="914400" rtl="0" eaLnBrk="1" latinLnBrk="0" hangingPunct="1">
              <a:spcBef>
                <a:spcPts val="300"/>
              </a:spcBef>
              <a:spcAft>
                <a:spcPts val="600"/>
              </a:spcAft>
              <a:buFontTx/>
              <a:buNone/>
              <a:defRPr sz="2000" kern="1200">
                <a:solidFill>
                  <a:schemeClr val="bg1"/>
                </a:solidFill>
                <a:latin typeface="+mn-lt"/>
                <a:ea typeface="+mn-ea"/>
                <a:cs typeface="+mn-cs"/>
              </a:defRPr>
            </a:lvl5pPr>
            <a:lvl6pPr marL="0" indent="0" algn="l" defTabSz="914400" rtl="0" eaLnBrk="1" latinLnBrk="0" hangingPunct="1">
              <a:spcBef>
                <a:spcPts val="300"/>
              </a:spcBef>
              <a:spcAft>
                <a:spcPts val="600"/>
              </a:spcAft>
              <a:buFontTx/>
              <a:buNone/>
              <a:defRPr sz="2000" kern="1200">
                <a:solidFill>
                  <a:schemeClr val="bg1"/>
                </a:solidFill>
                <a:latin typeface="+mn-lt"/>
                <a:ea typeface="+mn-ea"/>
                <a:cs typeface="+mn-cs"/>
              </a:defRPr>
            </a:lvl6pPr>
            <a:lvl7pPr marL="0" indent="0" algn="l" defTabSz="914400" rtl="0" eaLnBrk="1" latinLnBrk="0" hangingPunct="1">
              <a:spcBef>
                <a:spcPts val="300"/>
              </a:spcBef>
              <a:spcAft>
                <a:spcPts val="600"/>
              </a:spcAft>
              <a:buFontTx/>
              <a:buNone/>
              <a:defRPr sz="2000" kern="1200">
                <a:solidFill>
                  <a:schemeClr val="bg1"/>
                </a:solidFill>
                <a:latin typeface="+mn-lt"/>
                <a:ea typeface="+mn-ea"/>
                <a:cs typeface="+mn-cs"/>
              </a:defRPr>
            </a:lvl7pPr>
            <a:lvl8pPr marL="0" indent="0" algn="l" defTabSz="914400" rtl="0" eaLnBrk="1" latinLnBrk="0" hangingPunct="1">
              <a:spcBef>
                <a:spcPts val="300"/>
              </a:spcBef>
              <a:spcAft>
                <a:spcPts val="600"/>
              </a:spcAft>
              <a:buFontTx/>
              <a:buNone/>
              <a:defRPr sz="2000" kern="1200">
                <a:solidFill>
                  <a:schemeClr val="bg1"/>
                </a:solidFill>
                <a:latin typeface="+mn-lt"/>
                <a:ea typeface="+mn-ea"/>
                <a:cs typeface="+mn-cs"/>
              </a:defRPr>
            </a:lvl8pPr>
            <a:lvl9pPr marL="0" indent="0" algn="l" defTabSz="914400" rtl="0" eaLnBrk="1" latinLnBrk="0" hangingPunct="1">
              <a:spcBef>
                <a:spcPts val="300"/>
              </a:spcBef>
              <a:spcAft>
                <a:spcPts val="600"/>
              </a:spcAft>
              <a:buFontTx/>
              <a:buNone/>
              <a:defRPr sz="2000" kern="1200">
                <a:solidFill>
                  <a:schemeClr val="bg1"/>
                </a:solidFill>
                <a:latin typeface="+mn-lt"/>
                <a:ea typeface="+mn-ea"/>
                <a:cs typeface="+mn-cs"/>
              </a:defRPr>
            </a:lvl9pPr>
          </a:lstStyle>
          <a:p>
            <a:pPr marL="0" marR="0" lvl="0" indent="0" algn="l" defTabSz="914400" rtl="0" eaLnBrk="1" fontAlgn="auto" latinLnBrk="0" hangingPunct="1">
              <a:lnSpc>
                <a:spcPct val="100000"/>
              </a:lnSpc>
              <a:spcBef>
                <a:spcPts val="1200"/>
              </a:spcBef>
              <a:spcAft>
                <a:spcPts val="600"/>
              </a:spcAft>
              <a:buClrTx/>
              <a:buSzTx/>
              <a:buFont typeface="Arial" panose="020B0604020202020204" pitchFamily="34" charset="0"/>
              <a:buNone/>
              <a:tabLst/>
              <a:defRPr/>
            </a:pPr>
            <a:r>
              <a:rPr lang="de-DE" sz="1800" dirty="0"/>
              <a:t> Gehalten von</a:t>
            </a:r>
            <a:r>
              <a:rPr kumimoji="0" lang="de-DE" sz="1800" b="0" i="0" u="none" strike="noStrike" kern="1200" cap="none" spc="0" normalizeH="0" baseline="0" noProof="0" dirty="0">
                <a:ln>
                  <a:noFill/>
                </a:ln>
                <a:solidFill>
                  <a:srgbClr val="FFFFFF"/>
                </a:solidFill>
                <a:effectLst/>
                <a:uLnTx/>
                <a:uFillTx/>
                <a:latin typeface="Arial"/>
                <a:cs typeface="Arial"/>
              </a:rPr>
              <a:t>:</a:t>
            </a:r>
            <a:endParaRPr kumimoji="0" lang="en-US" sz="1800" b="0" i="0" u="none" strike="noStrike" kern="1200" cap="none" spc="0" normalizeH="0" baseline="0" noProof="0" dirty="0">
              <a:ln>
                <a:noFill/>
              </a:ln>
              <a:solidFill>
                <a:srgbClr val="FFFFFF"/>
              </a:solidFill>
              <a:effectLst/>
              <a:uLnTx/>
              <a:uFillTx/>
              <a:latin typeface="Arial"/>
              <a:cs typeface="Arial"/>
            </a:endParaRPr>
          </a:p>
        </p:txBody>
      </p:sp>
    </p:spTree>
    <p:extLst>
      <p:ext uri="{BB962C8B-B14F-4D97-AF65-F5344CB8AC3E}">
        <p14:creationId xmlns:p14="http://schemas.microsoft.com/office/powerpoint/2010/main" val="375774934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Modulübersicht1">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3BB5E10C-06D9-5DDB-3620-4F5FB8A07011}"/>
              </a:ext>
            </a:extLst>
          </p:cNvPr>
          <p:cNvSpPr/>
          <p:nvPr userDrawn="1"/>
        </p:nvSpPr>
        <p:spPr>
          <a:xfrm>
            <a:off x="-1" y="1736725"/>
            <a:ext cx="12192000" cy="4900421"/>
          </a:xfrm>
          <a:prstGeom prst="rect">
            <a:avLst/>
          </a:prstGeom>
          <a:gradFill flip="none" rotWithShape="1">
            <a:gsLst>
              <a:gs pos="65000">
                <a:srgbClr val="004080"/>
              </a:gs>
              <a:gs pos="86000">
                <a:srgbClr val="004992"/>
              </a:gs>
              <a:gs pos="100000">
                <a:srgbClr val="005AB4"/>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graphicFrame>
        <p:nvGraphicFramePr>
          <p:cNvPr id="6" name="Tabelle 5">
            <a:extLst>
              <a:ext uri="{FF2B5EF4-FFF2-40B4-BE49-F238E27FC236}">
                <a16:creationId xmlns:a16="http://schemas.microsoft.com/office/drawing/2014/main" id="{173D3982-8F58-0801-0D87-028BB8011A36}"/>
              </a:ext>
            </a:extLst>
          </p:cNvPr>
          <p:cNvGraphicFramePr>
            <a:graphicFrameLocks noGrp="1"/>
          </p:cNvGraphicFramePr>
          <p:nvPr userDrawn="1">
            <p:extLst>
              <p:ext uri="{D42A27DB-BD31-4B8C-83A1-F6EECF244321}">
                <p14:modId xmlns:p14="http://schemas.microsoft.com/office/powerpoint/2010/main" val="2368573187"/>
              </p:ext>
            </p:extLst>
          </p:nvPr>
        </p:nvGraphicFramePr>
        <p:xfrm>
          <a:off x="4038600" y="1954342"/>
          <a:ext cx="7956268" cy="4465179"/>
        </p:xfrm>
        <a:graphic>
          <a:graphicData uri="http://schemas.openxmlformats.org/drawingml/2006/table">
            <a:tbl>
              <a:tblPr firstRow="1" bandRow="1">
                <a:tableStyleId>{5940675A-B579-460E-94D1-54222C63F5DA}</a:tableStyleId>
              </a:tblPr>
              <a:tblGrid>
                <a:gridCol w="540000">
                  <a:extLst>
                    <a:ext uri="{9D8B030D-6E8A-4147-A177-3AD203B41FA5}">
                      <a16:colId xmlns:a16="http://schemas.microsoft.com/office/drawing/2014/main" val="3952544602"/>
                    </a:ext>
                  </a:extLst>
                </a:gridCol>
                <a:gridCol w="1908000">
                  <a:extLst>
                    <a:ext uri="{9D8B030D-6E8A-4147-A177-3AD203B41FA5}">
                      <a16:colId xmlns:a16="http://schemas.microsoft.com/office/drawing/2014/main" val="656027740"/>
                    </a:ext>
                  </a:extLst>
                </a:gridCol>
                <a:gridCol w="5508268">
                  <a:extLst>
                    <a:ext uri="{9D8B030D-6E8A-4147-A177-3AD203B41FA5}">
                      <a16:colId xmlns:a16="http://schemas.microsoft.com/office/drawing/2014/main" val="3339739263"/>
                    </a:ext>
                  </a:extLst>
                </a:gridCol>
              </a:tblGrid>
              <a:tr h="1488393">
                <a:tc>
                  <a:txBody>
                    <a:bodyPr/>
                    <a:lstStyle/>
                    <a:p>
                      <a:endParaRPr lang="de-DE" sz="1800" dirty="0">
                        <a:ln>
                          <a:solidFill>
                            <a:schemeClr val="bg1"/>
                          </a:solidFill>
                        </a:ln>
                        <a:solidFill>
                          <a:schemeClr val="bg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buFont typeface="Arial" panose="020B0604020202020204" pitchFamily="34" charset="0"/>
                        <a:buNone/>
                      </a:pPr>
                      <a:r>
                        <a:rPr kumimoji="0" lang="de-DE" sz="1800" b="0" i="0" u="none" strike="noStrike" kern="1200" cap="none" spc="0" normalizeH="0" baseline="0" dirty="0">
                          <a:ln>
                            <a:noFill/>
                          </a:ln>
                          <a:solidFill>
                            <a:srgbClr val="FFFFFF"/>
                          </a:solidFill>
                          <a:effectLst/>
                          <a:uLnTx/>
                          <a:uFillTx/>
                          <a:latin typeface="Arial"/>
                          <a:ea typeface="+mn-ea"/>
                          <a:cs typeface="Arial"/>
                        </a:rPr>
                        <a:t>Inhalte</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indent="-285750">
                        <a:buFont typeface="Arial" panose="020B0604020202020204" pitchFamily="34" charset="0"/>
                        <a:buChar char="•"/>
                      </a:pPr>
                      <a:endParaRPr kumimoji="0" lang="de-DE" sz="1800" b="0" i="0" u="none" strike="noStrike" kern="1200" cap="none" spc="0" normalizeH="0" baseline="0" dirty="0">
                        <a:ln>
                          <a:noFill/>
                        </a:ln>
                        <a:solidFill>
                          <a:srgbClr val="FFFFFF"/>
                        </a:solidFill>
                        <a:effectLst/>
                        <a:uLnTx/>
                        <a:uFillTx/>
                        <a:latin typeface="Arial"/>
                        <a:ea typeface="+mn-ea"/>
                        <a:cs typeface="Aria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74234055"/>
                  </a:ext>
                </a:extLst>
              </a:tr>
              <a:tr h="1488393">
                <a:tc>
                  <a:txBody>
                    <a:bodyPr/>
                    <a:lstStyle/>
                    <a:p>
                      <a:endParaRPr lang="de-DE" sz="1800" dirty="0">
                        <a:ln>
                          <a:solidFill>
                            <a:schemeClr val="bg1"/>
                          </a:solidFill>
                        </a:ln>
                        <a:solidFill>
                          <a:schemeClr val="bg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buFont typeface="Arial" panose="020B0604020202020204" pitchFamily="34" charset="0"/>
                        <a:buNone/>
                      </a:pPr>
                      <a:r>
                        <a:rPr kumimoji="0" lang="de-DE" sz="1800" b="0" i="0" u="none" strike="noStrike" kern="1200" cap="none" spc="0" normalizeH="0" baseline="0" dirty="0">
                          <a:ln>
                            <a:noFill/>
                          </a:ln>
                          <a:solidFill>
                            <a:srgbClr val="FFFFFF"/>
                          </a:solidFill>
                          <a:effectLst/>
                          <a:uLnTx/>
                          <a:uFillTx/>
                          <a:latin typeface="Arial"/>
                          <a:ea typeface="+mn-ea"/>
                          <a:cs typeface="Arial"/>
                        </a:rPr>
                        <a:t>Dauer</a:t>
                      </a:r>
                      <a:r>
                        <a:rPr lang="de-DE" sz="1800" dirty="0">
                          <a:ln>
                            <a:solidFill>
                              <a:schemeClr val="bg1"/>
                            </a:solidFill>
                          </a:ln>
                          <a:solidFill>
                            <a:schemeClr val="bg1"/>
                          </a:solidFill>
                        </a:rPr>
                        <a:t> </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endParaRPr kumimoji="0" lang="de-DE" sz="1800" b="0" i="0" u="none" strike="noStrike" kern="1200" cap="none" spc="0" normalizeH="0" baseline="0" dirty="0">
                        <a:ln>
                          <a:noFill/>
                        </a:ln>
                        <a:solidFill>
                          <a:srgbClr val="FFFFFF"/>
                        </a:solidFill>
                        <a:effectLst/>
                        <a:uLnTx/>
                        <a:uFillTx/>
                        <a:latin typeface="Arial"/>
                        <a:ea typeface="+mn-ea"/>
                        <a:cs typeface="Aria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77377231"/>
                  </a:ext>
                </a:extLst>
              </a:tr>
              <a:tr h="1488393">
                <a:tc>
                  <a:txBody>
                    <a:bodyPr/>
                    <a:lstStyle/>
                    <a:p>
                      <a:endParaRPr lang="de-DE" sz="1800" dirty="0">
                        <a:ln>
                          <a:solidFill>
                            <a:schemeClr val="bg1"/>
                          </a:solidFill>
                        </a:ln>
                        <a:solidFill>
                          <a:schemeClr val="bg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buFont typeface="Arial" panose="020B0604020202020204" pitchFamily="34" charset="0"/>
                        <a:buNone/>
                      </a:pPr>
                      <a:r>
                        <a:rPr kumimoji="0" lang="de-DE" sz="1800" b="0" i="0" u="none" strike="noStrike" kern="1200" cap="none" spc="0" normalizeH="0" baseline="0" dirty="0">
                          <a:ln>
                            <a:noFill/>
                          </a:ln>
                          <a:solidFill>
                            <a:srgbClr val="FFFFFF"/>
                          </a:solidFill>
                          <a:effectLst/>
                          <a:uLnTx/>
                          <a:uFillTx/>
                          <a:latin typeface="Arial"/>
                          <a:ea typeface="+mn-ea"/>
                          <a:cs typeface="Arial"/>
                        </a:rPr>
                        <a:t>Benötigte</a:t>
                      </a:r>
                      <a:r>
                        <a:rPr lang="de-DE" sz="1800" dirty="0">
                          <a:ln>
                            <a:solidFill>
                              <a:schemeClr val="bg1"/>
                            </a:solidFill>
                          </a:ln>
                          <a:solidFill>
                            <a:schemeClr val="bg1"/>
                          </a:solidFill>
                        </a:rPr>
                        <a:t> </a:t>
                      </a:r>
                      <a:r>
                        <a:rPr kumimoji="0" lang="de-DE" sz="1800" b="0" i="0" u="none" strike="noStrike" kern="1200" cap="none" spc="0" normalizeH="0" baseline="0" dirty="0">
                          <a:ln>
                            <a:noFill/>
                          </a:ln>
                          <a:solidFill>
                            <a:srgbClr val="FFFFFF"/>
                          </a:solidFill>
                          <a:effectLst/>
                          <a:uLnTx/>
                          <a:uFillTx/>
                          <a:latin typeface="Arial"/>
                          <a:ea typeface="+mn-ea"/>
                          <a:cs typeface="Arial"/>
                        </a:rPr>
                        <a:t>Materialien</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endParaRPr kumimoji="0" lang="de-DE" sz="1800" b="0" i="0" u="none" strike="noStrike" kern="1200" cap="none" spc="0" normalizeH="0" baseline="0" dirty="0">
                        <a:ln>
                          <a:noFill/>
                        </a:ln>
                        <a:solidFill>
                          <a:srgbClr val="FFFFFF"/>
                        </a:solidFill>
                        <a:effectLst/>
                        <a:uLnTx/>
                        <a:uFillTx/>
                        <a:latin typeface="Arial"/>
                        <a:ea typeface="+mn-ea"/>
                        <a:cs typeface="Aria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61940001"/>
                  </a:ext>
                </a:extLst>
              </a:tr>
            </a:tbl>
          </a:graphicData>
        </a:graphic>
      </p:graphicFrame>
      <p:sp>
        <p:nvSpPr>
          <p:cNvPr id="21" name="Bildplatzhalter 5">
            <a:extLst>
              <a:ext uri="{FF2B5EF4-FFF2-40B4-BE49-F238E27FC236}">
                <a16:creationId xmlns:a16="http://schemas.microsoft.com/office/drawing/2014/main" id="{D11B3263-6E03-2789-D680-AD3C4C2B76E7}"/>
              </a:ext>
            </a:extLst>
          </p:cNvPr>
          <p:cNvSpPr>
            <a:spLocks noGrp="1"/>
          </p:cNvSpPr>
          <p:nvPr>
            <p:ph type="pic" sz="quarter" idx="12"/>
          </p:nvPr>
        </p:nvSpPr>
        <p:spPr>
          <a:xfrm>
            <a:off x="-1" y="1954345"/>
            <a:ext cx="3800476" cy="4465179"/>
          </a:xfrm>
          <a:prstGeom prst="flowChartDelay">
            <a:avLst/>
          </a:prstGeom>
          <a:solidFill>
            <a:schemeClr val="tx1"/>
          </a:solidFill>
        </p:spPr>
        <p:txBody>
          <a:bodyPr/>
          <a:lstStyle>
            <a:lvl1pPr marL="0" indent="0">
              <a:buNone/>
              <a:defRPr>
                <a:solidFill>
                  <a:sysClr val="windowText" lastClr="000000"/>
                </a:solidFill>
              </a:defRPr>
            </a:lvl1pPr>
          </a:lstStyle>
          <a:p>
            <a:endParaRPr lang="de-DE" dirty="0"/>
          </a:p>
        </p:txBody>
      </p:sp>
      <p:sp>
        <p:nvSpPr>
          <p:cNvPr id="26" name="Fußzeilenplatzhalter 25">
            <a:extLst>
              <a:ext uri="{FF2B5EF4-FFF2-40B4-BE49-F238E27FC236}">
                <a16:creationId xmlns:a16="http://schemas.microsoft.com/office/drawing/2014/main" id="{B53BA487-47BF-A298-16A0-A610A4C46917}"/>
              </a:ext>
            </a:extLst>
          </p:cNvPr>
          <p:cNvSpPr>
            <a:spLocks noGrp="1"/>
          </p:cNvSpPr>
          <p:nvPr>
            <p:ph type="ftr" sz="quarter" idx="14"/>
          </p:nvPr>
        </p:nvSpPr>
        <p:spPr/>
        <p:txBody>
          <a:bodyPr/>
          <a:lstStyle/>
          <a:p>
            <a:endParaRPr lang="de-DE" dirty="0"/>
          </a:p>
        </p:txBody>
      </p:sp>
      <p:sp>
        <p:nvSpPr>
          <p:cNvPr id="27" name="Foliennummernplatzhalter 26">
            <a:extLst>
              <a:ext uri="{FF2B5EF4-FFF2-40B4-BE49-F238E27FC236}">
                <a16:creationId xmlns:a16="http://schemas.microsoft.com/office/drawing/2014/main" id="{05F3F739-ACB5-A682-D7FC-2D78CBF3072F}"/>
              </a:ext>
            </a:extLst>
          </p:cNvPr>
          <p:cNvSpPr>
            <a:spLocks noGrp="1"/>
          </p:cNvSpPr>
          <p:nvPr>
            <p:ph type="sldNum" sz="quarter" idx="15"/>
          </p:nvPr>
        </p:nvSpPr>
        <p:spPr/>
        <p:txBody>
          <a:bodyPr/>
          <a:lstStyle/>
          <a:p>
            <a:fld id="{CFE5C5FA-BC1D-4AD1-BB57-E4E5DA93827D}" type="slidenum">
              <a:rPr lang="de-DE" smtClean="0"/>
              <a:pPr/>
              <a:t>‹Nr.›</a:t>
            </a:fld>
            <a:endParaRPr lang="de-DE" dirty="0"/>
          </a:p>
        </p:txBody>
      </p:sp>
      <p:sp>
        <p:nvSpPr>
          <p:cNvPr id="8" name="Textplatzhalter 8">
            <a:extLst>
              <a:ext uri="{FF2B5EF4-FFF2-40B4-BE49-F238E27FC236}">
                <a16:creationId xmlns:a16="http://schemas.microsoft.com/office/drawing/2014/main" id="{48ABE81E-4B6C-06B3-78DB-0ECA12A06DBF}"/>
              </a:ext>
            </a:extLst>
          </p:cNvPr>
          <p:cNvSpPr>
            <a:spLocks noGrp="1"/>
          </p:cNvSpPr>
          <p:nvPr>
            <p:ph type="body" sz="quarter" idx="16"/>
          </p:nvPr>
        </p:nvSpPr>
        <p:spPr>
          <a:xfrm>
            <a:off x="6482528" y="1954339"/>
            <a:ext cx="5490017" cy="1474662"/>
          </a:xfrm>
          <a:prstGeom prst="rect">
            <a:avLst/>
          </a:prstGeom>
        </p:spPr>
        <p:txBody>
          <a:bodyPr anchor="ctr"/>
          <a:lstStyle>
            <a:lvl1pPr marL="285750" indent="-285750">
              <a:buClr>
                <a:srgbClr val="92D050"/>
              </a:buClr>
              <a:buFont typeface="Arial" panose="020B0604020202020204" pitchFamily="34" charset="0"/>
              <a:buChar char="♦"/>
              <a:defRPr sz="1800"/>
            </a:lvl1pPr>
          </a:lstStyle>
          <a:p>
            <a:pPr lvl="0"/>
            <a:endParaRPr lang="de-DE" dirty="0"/>
          </a:p>
        </p:txBody>
      </p:sp>
      <p:pic>
        <p:nvPicPr>
          <p:cNvPr id="9" name="Grafik 8" descr="Liste Silhouette">
            <a:extLst>
              <a:ext uri="{FF2B5EF4-FFF2-40B4-BE49-F238E27FC236}">
                <a16:creationId xmlns:a16="http://schemas.microsoft.com/office/drawing/2014/main" id="{43F95B94-0A07-9DF6-59E0-62CED40D6F8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067885" y="2453634"/>
            <a:ext cx="468000" cy="468000"/>
          </a:xfrm>
          <a:prstGeom prst="rect">
            <a:avLst/>
          </a:prstGeom>
        </p:spPr>
      </p:pic>
      <p:grpSp>
        <p:nvGrpSpPr>
          <p:cNvPr id="10" name="Grafik 11" descr="Uhr Silhouette">
            <a:extLst>
              <a:ext uri="{FF2B5EF4-FFF2-40B4-BE49-F238E27FC236}">
                <a16:creationId xmlns:a16="http://schemas.microsoft.com/office/drawing/2014/main" id="{5A6F0F49-4C96-CE6A-F341-0D18F48ABF28}"/>
              </a:ext>
            </a:extLst>
          </p:cNvPr>
          <p:cNvGrpSpPr>
            <a:grpSpLocks noChangeAspect="1"/>
          </p:cNvGrpSpPr>
          <p:nvPr userDrawn="1"/>
        </p:nvGrpSpPr>
        <p:grpSpPr>
          <a:xfrm>
            <a:off x="4067885" y="3952930"/>
            <a:ext cx="468000" cy="468000"/>
            <a:chOff x="-507365" y="3476637"/>
            <a:chExt cx="628650" cy="628650"/>
          </a:xfrm>
          <a:solidFill>
            <a:schemeClr val="bg1"/>
          </a:solidFill>
        </p:grpSpPr>
        <p:sp>
          <p:nvSpPr>
            <p:cNvPr id="11" name="Freihandform: Form 10">
              <a:extLst>
                <a:ext uri="{FF2B5EF4-FFF2-40B4-BE49-F238E27FC236}">
                  <a16:creationId xmlns:a16="http://schemas.microsoft.com/office/drawing/2014/main" id="{7D507699-4979-BB8D-AE7F-187635A8B5C0}"/>
                </a:ext>
              </a:extLst>
            </p:cNvPr>
            <p:cNvSpPr/>
            <p:nvPr/>
          </p:nvSpPr>
          <p:spPr>
            <a:xfrm>
              <a:off x="-202565" y="3609987"/>
              <a:ext cx="149609" cy="321059"/>
            </a:xfrm>
            <a:custGeom>
              <a:avLst/>
              <a:gdLst>
                <a:gd name="connsiteX0" fmla="*/ 136141 w 149609"/>
                <a:gd name="connsiteY0" fmla="*/ 321059 h 321059"/>
                <a:gd name="connsiteX1" fmla="*/ 2791 w 149609"/>
                <a:gd name="connsiteY1" fmla="*/ 187709 h 321059"/>
                <a:gd name="connsiteX2" fmla="*/ 0 w 149609"/>
                <a:gd name="connsiteY2" fmla="*/ 180975 h 321059"/>
                <a:gd name="connsiteX3" fmla="*/ 0 w 149609"/>
                <a:gd name="connsiteY3" fmla="*/ 0 h 321059"/>
                <a:gd name="connsiteX4" fmla="*/ 19050 w 149609"/>
                <a:gd name="connsiteY4" fmla="*/ 0 h 321059"/>
                <a:gd name="connsiteX5" fmla="*/ 19050 w 149609"/>
                <a:gd name="connsiteY5" fmla="*/ 177032 h 321059"/>
                <a:gd name="connsiteX6" fmla="*/ 149609 w 149609"/>
                <a:gd name="connsiteY6" fmla="*/ 307591 h 3210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9609" h="321059">
                  <a:moveTo>
                    <a:pt x="136141" y="321059"/>
                  </a:moveTo>
                  <a:lnTo>
                    <a:pt x="2791" y="187709"/>
                  </a:lnTo>
                  <a:cubicBezTo>
                    <a:pt x="1004" y="185923"/>
                    <a:pt x="1" y="183501"/>
                    <a:pt x="0" y="180975"/>
                  </a:cubicBezTo>
                  <a:lnTo>
                    <a:pt x="0" y="0"/>
                  </a:lnTo>
                  <a:lnTo>
                    <a:pt x="19050" y="0"/>
                  </a:lnTo>
                  <a:lnTo>
                    <a:pt x="19050" y="177032"/>
                  </a:lnTo>
                  <a:lnTo>
                    <a:pt x="149609" y="307591"/>
                  </a:lnTo>
                  <a:close/>
                </a:path>
              </a:pathLst>
            </a:custGeom>
            <a:grpFill/>
            <a:ln w="9525" cap="flat">
              <a:noFill/>
              <a:prstDash val="solid"/>
              <a:miter/>
            </a:ln>
          </p:spPr>
          <p:txBody>
            <a:bodyPr rtlCol="0" anchor="ctr"/>
            <a:lstStyle/>
            <a:p>
              <a:endParaRPr lang="de-DE" sz="1400" dirty="0">
                <a:solidFill>
                  <a:schemeClr val="bg1"/>
                </a:solidFill>
              </a:endParaRPr>
            </a:p>
          </p:txBody>
        </p:sp>
        <p:sp>
          <p:nvSpPr>
            <p:cNvPr id="12" name="Freihandform: Form 11">
              <a:extLst>
                <a:ext uri="{FF2B5EF4-FFF2-40B4-BE49-F238E27FC236}">
                  <a16:creationId xmlns:a16="http://schemas.microsoft.com/office/drawing/2014/main" id="{A3478F8E-CBE4-D8D9-1857-114C34FF9C12}"/>
                </a:ext>
              </a:extLst>
            </p:cNvPr>
            <p:cNvSpPr/>
            <p:nvPr/>
          </p:nvSpPr>
          <p:spPr>
            <a:xfrm>
              <a:off x="-507365" y="3476637"/>
              <a:ext cx="628650" cy="628650"/>
            </a:xfrm>
            <a:custGeom>
              <a:avLst/>
              <a:gdLst>
                <a:gd name="connsiteX0" fmla="*/ 314325 w 628650"/>
                <a:gd name="connsiteY0" fmla="*/ 628650 h 628650"/>
                <a:gd name="connsiteX1" fmla="*/ 0 w 628650"/>
                <a:gd name="connsiteY1" fmla="*/ 314325 h 628650"/>
                <a:gd name="connsiteX2" fmla="*/ 314325 w 628650"/>
                <a:gd name="connsiteY2" fmla="*/ 0 h 628650"/>
                <a:gd name="connsiteX3" fmla="*/ 628650 w 628650"/>
                <a:gd name="connsiteY3" fmla="*/ 314325 h 628650"/>
                <a:gd name="connsiteX4" fmla="*/ 314325 w 628650"/>
                <a:gd name="connsiteY4" fmla="*/ 628650 h 628650"/>
                <a:gd name="connsiteX5" fmla="*/ 314325 w 628650"/>
                <a:gd name="connsiteY5" fmla="*/ 19050 h 628650"/>
                <a:gd name="connsiteX6" fmla="*/ 19050 w 628650"/>
                <a:gd name="connsiteY6" fmla="*/ 314325 h 628650"/>
                <a:gd name="connsiteX7" fmla="*/ 314325 w 628650"/>
                <a:gd name="connsiteY7" fmla="*/ 609600 h 628650"/>
                <a:gd name="connsiteX8" fmla="*/ 609600 w 628650"/>
                <a:gd name="connsiteY8" fmla="*/ 314325 h 628650"/>
                <a:gd name="connsiteX9" fmla="*/ 314325 w 628650"/>
                <a:gd name="connsiteY9" fmla="*/ 19050 h 628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28650" h="628650">
                  <a:moveTo>
                    <a:pt x="314325" y="628650"/>
                  </a:moveTo>
                  <a:cubicBezTo>
                    <a:pt x="140728" y="628650"/>
                    <a:pt x="0" y="487922"/>
                    <a:pt x="0" y="314325"/>
                  </a:cubicBezTo>
                  <a:cubicBezTo>
                    <a:pt x="0" y="140728"/>
                    <a:pt x="140728" y="0"/>
                    <a:pt x="314325" y="0"/>
                  </a:cubicBezTo>
                  <a:cubicBezTo>
                    <a:pt x="487922" y="0"/>
                    <a:pt x="628650" y="140728"/>
                    <a:pt x="628650" y="314325"/>
                  </a:cubicBezTo>
                  <a:cubicBezTo>
                    <a:pt x="628451" y="487839"/>
                    <a:pt x="487839" y="628451"/>
                    <a:pt x="314325" y="628650"/>
                  </a:cubicBezTo>
                  <a:close/>
                  <a:moveTo>
                    <a:pt x="314325" y="19050"/>
                  </a:moveTo>
                  <a:cubicBezTo>
                    <a:pt x="151249" y="19050"/>
                    <a:pt x="19050" y="151249"/>
                    <a:pt x="19050" y="314325"/>
                  </a:cubicBezTo>
                  <a:cubicBezTo>
                    <a:pt x="19050" y="477401"/>
                    <a:pt x="151249" y="609600"/>
                    <a:pt x="314325" y="609600"/>
                  </a:cubicBezTo>
                  <a:cubicBezTo>
                    <a:pt x="477401" y="609600"/>
                    <a:pt x="609600" y="477401"/>
                    <a:pt x="609600" y="314325"/>
                  </a:cubicBezTo>
                  <a:cubicBezTo>
                    <a:pt x="609411" y="151327"/>
                    <a:pt x="477323" y="19239"/>
                    <a:pt x="314325" y="19050"/>
                  </a:cubicBezTo>
                  <a:close/>
                </a:path>
              </a:pathLst>
            </a:custGeom>
            <a:grpFill/>
            <a:ln w="9525" cap="flat">
              <a:noFill/>
              <a:prstDash val="solid"/>
              <a:miter/>
            </a:ln>
          </p:spPr>
          <p:txBody>
            <a:bodyPr rtlCol="0" anchor="ctr"/>
            <a:lstStyle/>
            <a:p>
              <a:endParaRPr lang="de-DE" sz="1400" dirty="0">
                <a:solidFill>
                  <a:schemeClr val="bg1"/>
                </a:solidFill>
              </a:endParaRPr>
            </a:p>
          </p:txBody>
        </p:sp>
      </p:grpSp>
      <p:pic>
        <p:nvPicPr>
          <p:cNvPr id="13" name="Grafik 12" descr="Blaupause Silhouette">
            <a:extLst>
              <a:ext uri="{FF2B5EF4-FFF2-40B4-BE49-F238E27FC236}">
                <a16:creationId xmlns:a16="http://schemas.microsoft.com/office/drawing/2014/main" id="{A6CBBA8A-B043-CF7F-4DFD-D129403BB2FA}"/>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4067885" y="5448192"/>
            <a:ext cx="468000" cy="468000"/>
          </a:xfrm>
          <a:prstGeom prst="rect">
            <a:avLst/>
          </a:prstGeom>
        </p:spPr>
      </p:pic>
      <p:sp>
        <p:nvSpPr>
          <p:cNvPr id="16" name="Textplatzhalter 8">
            <a:extLst>
              <a:ext uri="{FF2B5EF4-FFF2-40B4-BE49-F238E27FC236}">
                <a16:creationId xmlns:a16="http://schemas.microsoft.com/office/drawing/2014/main" id="{ACE974C6-0966-817C-7479-BD72FB0F5D6D}"/>
              </a:ext>
            </a:extLst>
          </p:cNvPr>
          <p:cNvSpPr>
            <a:spLocks noGrp="1"/>
          </p:cNvSpPr>
          <p:nvPr>
            <p:ph type="body" sz="quarter" idx="17"/>
          </p:nvPr>
        </p:nvSpPr>
        <p:spPr>
          <a:xfrm>
            <a:off x="6482527" y="3449599"/>
            <a:ext cx="5490017" cy="1474662"/>
          </a:xfrm>
          <a:prstGeom prst="rect">
            <a:avLst/>
          </a:prstGeom>
        </p:spPr>
        <p:txBody>
          <a:bodyPr anchor="ctr"/>
          <a:lstStyle>
            <a:lvl1pPr marL="285750" indent="-285750">
              <a:buClr>
                <a:srgbClr val="92D050"/>
              </a:buClr>
              <a:buFont typeface="Arial" panose="020B0604020202020204" pitchFamily="34" charset="0"/>
              <a:buChar char="♦"/>
              <a:defRPr sz="1800"/>
            </a:lvl1pPr>
          </a:lstStyle>
          <a:p>
            <a:pPr lvl="0"/>
            <a:endParaRPr lang="de-DE" dirty="0"/>
          </a:p>
        </p:txBody>
      </p:sp>
      <p:sp>
        <p:nvSpPr>
          <p:cNvPr id="18" name="Textplatzhalter 8">
            <a:extLst>
              <a:ext uri="{FF2B5EF4-FFF2-40B4-BE49-F238E27FC236}">
                <a16:creationId xmlns:a16="http://schemas.microsoft.com/office/drawing/2014/main" id="{3E614872-71C4-CFCF-CA33-A209A5A7E117}"/>
              </a:ext>
            </a:extLst>
          </p:cNvPr>
          <p:cNvSpPr>
            <a:spLocks noGrp="1"/>
          </p:cNvSpPr>
          <p:nvPr>
            <p:ph type="body" sz="quarter" idx="18"/>
          </p:nvPr>
        </p:nvSpPr>
        <p:spPr>
          <a:xfrm>
            <a:off x="6482526" y="4944861"/>
            <a:ext cx="5490017" cy="1474662"/>
          </a:xfrm>
          <a:prstGeom prst="rect">
            <a:avLst/>
          </a:prstGeom>
        </p:spPr>
        <p:txBody>
          <a:bodyPr anchor="ctr"/>
          <a:lstStyle>
            <a:lvl1pPr marL="285750" indent="-285750">
              <a:buClr>
                <a:srgbClr val="92D050"/>
              </a:buClr>
              <a:buFont typeface="Arial" panose="020B0604020202020204" pitchFamily="34" charset="0"/>
              <a:buChar char="♦"/>
              <a:defRPr sz="1800"/>
            </a:lvl1pPr>
          </a:lstStyle>
          <a:p>
            <a:pPr lvl="0"/>
            <a:endParaRPr lang="de-DE" dirty="0"/>
          </a:p>
        </p:txBody>
      </p:sp>
      <p:sp>
        <p:nvSpPr>
          <p:cNvPr id="22" name="Textplatzhalter 2">
            <a:extLst>
              <a:ext uri="{FF2B5EF4-FFF2-40B4-BE49-F238E27FC236}">
                <a16:creationId xmlns:a16="http://schemas.microsoft.com/office/drawing/2014/main" id="{9B7DA93E-A89E-2805-0A21-CE26D0BAD795}"/>
              </a:ext>
            </a:extLst>
          </p:cNvPr>
          <p:cNvSpPr>
            <a:spLocks noGrp="1"/>
          </p:cNvSpPr>
          <p:nvPr>
            <p:ph type="body" sz="quarter" idx="11" hasCustomPrompt="1"/>
          </p:nvPr>
        </p:nvSpPr>
        <p:spPr>
          <a:xfrm>
            <a:off x="326571" y="489600"/>
            <a:ext cx="10077429" cy="557738"/>
          </a:xfrm>
          <a:prstGeom prst="rect">
            <a:avLst/>
          </a:prstGeom>
        </p:spPr>
        <p:txBody>
          <a:bodyPr lIns="0" tIns="0" rIns="0" bIns="0" anchor="b"/>
          <a:lstStyle>
            <a:lvl1pPr marL="0" indent="0">
              <a:buNone/>
              <a:defRPr>
                <a:solidFill>
                  <a:srgbClr val="004080"/>
                </a:solidFill>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de-DE" sz="2800" b="0" i="0" u="none" strike="noStrike" kern="1200" cap="none" spc="0" normalizeH="0" baseline="0" noProof="0" dirty="0">
                <a:ln>
                  <a:noFill/>
                </a:ln>
                <a:solidFill>
                  <a:srgbClr val="00617F"/>
                </a:solidFill>
                <a:effectLst/>
                <a:uLnTx/>
                <a:uFillTx/>
                <a:latin typeface="Arial"/>
                <a:ea typeface="+mn-ea"/>
                <a:cs typeface="Arial"/>
              </a:rPr>
              <a:t>[Modulübersicht 1]</a:t>
            </a:r>
            <a:endParaRPr kumimoji="0" lang="en-US" sz="2800" b="0" i="0" u="none" strike="noStrike" kern="1200" cap="none" spc="0" normalizeH="0" baseline="0" noProof="0" dirty="0">
              <a:ln>
                <a:noFill/>
              </a:ln>
              <a:solidFill>
                <a:srgbClr val="00617F"/>
              </a:solidFill>
              <a:effectLst/>
              <a:uLnTx/>
              <a:uFillTx/>
              <a:latin typeface="Arial"/>
              <a:ea typeface="+mn-ea"/>
              <a:cs typeface="Arial"/>
            </a:endParaRPr>
          </a:p>
        </p:txBody>
      </p:sp>
      <p:sp>
        <p:nvSpPr>
          <p:cNvPr id="23" name="Textplatzhalter 16">
            <a:extLst>
              <a:ext uri="{FF2B5EF4-FFF2-40B4-BE49-F238E27FC236}">
                <a16:creationId xmlns:a16="http://schemas.microsoft.com/office/drawing/2014/main" id="{1016300D-6271-2AB4-C7B6-28C21B3FA2B4}"/>
              </a:ext>
            </a:extLst>
          </p:cNvPr>
          <p:cNvSpPr>
            <a:spLocks noGrp="1"/>
          </p:cNvSpPr>
          <p:nvPr>
            <p:ph type="body" sz="quarter" idx="13" hasCustomPrompt="1"/>
          </p:nvPr>
        </p:nvSpPr>
        <p:spPr>
          <a:xfrm>
            <a:off x="326571" y="1069266"/>
            <a:ext cx="10077904" cy="557213"/>
          </a:xfrm>
          <a:prstGeom prst="rect">
            <a:avLst/>
          </a:prstGeom>
        </p:spPr>
        <p:txBody>
          <a:bodyPr lIns="0" tIns="0" rIns="0" bIns="0" anchor="t"/>
          <a:lstStyle>
            <a:lvl1pPr marL="0" indent="0">
              <a:buNone/>
              <a:defRPr sz="1800">
                <a:solidFill>
                  <a:srgbClr val="004080"/>
                </a:solidFill>
              </a:defRPr>
            </a:lvl1pPr>
            <a:lvl2pPr>
              <a:defRPr sz="1800">
                <a:solidFill>
                  <a:srgbClr val="004080"/>
                </a:solidFill>
              </a:defRPr>
            </a:lvl2pPr>
            <a:lvl3pPr>
              <a:defRPr sz="1800">
                <a:solidFill>
                  <a:srgbClr val="004080"/>
                </a:solidFill>
              </a:defRPr>
            </a:lvl3pPr>
            <a:lvl4pPr>
              <a:defRPr sz="1800">
                <a:solidFill>
                  <a:srgbClr val="004080"/>
                </a:solidFill>
              </a:defRPr>
            </a:lvl4pPr>
            <a:lvl5pPr>
              <a:defRPr sz="1800">
                <a:solidFill>
                  <a:srgbClr val="004080"/>
                </a:solidFill>
              </a:defRPr>
            </a:lvl5pPr>
          </a:lstStyle>
          <a:p>
            <a:pPr lvl="0"/>
            <a:r>
              <a:rPr lang="de-DE" dirty="0"/>
              <a:t>Was sind die Fakten?</a:t>
            </a:r>
          </a:p>
        </p:txBody>
      </p:sp>
    </p:spTree>
    <p:extLst>
      <p:ext uri="{BB962C8B-B14F-4D97-AF65-F5344CB8AC3E}">
        <p14:creationId xmlns:p14="http://schemas.microsoft.com/office/powerpoint/2010/main" val="381905539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Modulübersicht2">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3BB5E10C-06D9-5DDB-3620-4F5FB8A07011}"/>
              </a:ext>
            </a:extLst>
          </p:cNvPr>
          <p:cNvSpPr/>
          <p:nvPr userDrawn="1"/>
        </p:nvSpPr>
        <p:spPr>
          <a:xfrm>
            <a:off x="-1" y="1736725"/>
            <a:ext cx="12192000" cy="4900421"/>
          </a:xfrm>
          <a:prstGeom prst="rect">
            <a:avLst/>
          </a:prstGeom>
          <a:gradFill>
            <a:gsLst>
              <a:gs pos="65000">
                <a:srgbClr val="004080"/>
              </a:gs>
              <a:gs pos="86000">
                <a:srgbClr val="004992"/>
              </a:gs>
              <a:gs pos="100000">
                <a:srgbClr val="005AB4"/>
              </a:gs>
            </a:gsLst>
            <a:lin ang="108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graphicFrame>
        <p:nvGraphicFramePr>
          <p:cNvPr id="6" name="Tabelle 5">
            <a:extLst>
              <a:ext uri="{FF2B5EF4-FFF2-40B4-BE49-F238E27FC236}">
                <a16:creationId xmlns:a16="http://schemas.microsoft.com/office/drawing/2014/main" id="{173D3982-8F58-0801-0D87-028BB8011A36}"/>
              </a:ext>
            </a:extLst>
          </p:cNvPr>
          <p:cNvGraphicFramePr>
            <a:graphicFrameLocks noGrp="1"/>
          </p:cNvGraphicFramePr>
          <p:nvPr userDrawn="1">
            <p:extLst>
              <p:ext uri="{D42A27DB-BD31-4B8C-83A1-F6EECF244321}">
                <p14:modId xmlns:p14="http://schemas.microsoft.com/office/powerpoint/2010/main" val="3633298932"/>
              </p:ext>
            </p:extLst>
          </p:nvPr>
        </p:nvGraphicFramePr>
        <p:xfrm>
          <a:off x="4038600" y="1954342"/>
          <a:ext cx="7956268" cy="4465179"/>
        </p:xfrm>
        <a:graphic>
          <a:graphicData uri="http://schemas.openxmlformats.org/drawingml/2006/table">
            <a:tbl>
              <a:tblPr firstRow="1" bandRow="1">
                <a:tableStyleId>{5940675A-B579-460E-94D1-54222C63F5DA}</a:tableStyleId>
              </a:tblPr>
              <a:tblGrid>
                <a:gridCol w="540000">
                  <a:extLst>
                    <a:ext uri="{9D8B030D-6E8A-4147-A177-3AD203B41FA5}">
                      <a16:colId xmlns:a16="http://schemas.microsoft.com/office/drawing/2014/main" val="3952544602"/>
                    </a:ext>
                  </a:extLst>
                </a:gridCol>
                <a:gridCol w="1908000">
                  <a:extLst>
                    <a:ext uri="{9D8B030D-6E8A-4147-A177-3AD203B41FA5}">
                      <a16:colId xmlns:a16="http://schemas.microsoft.com/office/drawing/2014/main" val="656027740"/>
                    </a:ext>
                  </a:extLst>
                </a:gridCol>
                <a:gridCol w="5508268">
                  <a:extLst>
                    <a:ext uri="{9D8B030D-6E8A-4147-A177-3AD203B41FA5}">
                      <a16:colId xmlns:a16="http://schemas.microsoft.com/office/drawing/2014/main" val="3339739263"/>
                    </a:ext>
                  </a:extLst>
                </a:gridCol>
              </a:tblGrid>
              <a:tr h="1488393">
                <a:tc>
                  <a:txBody>
                    <a:bodyPr/>
                    <a:lstStyle/>
                    <a:p>
                      <a:endParaRPr lang="de-DE" sz="1800" dirty="0">
                        <a:ln>
                          <a:solidFill>
                            <a:schemeClr val="bg1"/>
                          </a:solidFill>
                        </a:ln>
                        <a:solidFill>
                          <a:schemeClr val="bg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buFont typeface="Arial" panose="020B0604020202020204" pitchFamily="34" charset="0"/>
                        <a:buNone/>
                      </a:pPr>
                      <a:r>
                        <a:rPr kumimoji="0" lang="de-DE" sz="1800" b="0" i="0" u="none" strike="noStrike" kern="1200" cap="none" spc="0" normalizeH="0" baseline="0" dirty="0">
                          <a:ln>
                            <a:noFill/>
                          </a:ln>
                          <a:solidFill>
                            <a:srgbClr val="FFFFFF"/>
                          </a:solidFill>
                          <a:effectLst/>
                          <a:uLnTx/>
                          <a:uFillTx/>
                          <a:latin typeface="Arial"/>
                          <a:ea typeface="+mn-ea"/>
                          <a:cs typeface="Arial"/>
                        </a:rPr>
                        <a:t>Arbeitsform</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indent="-285750">
                        <a:buFont typeface="Arial" panose="020B0604020202020204" pitchFamily="34" charset="0"/>
                        <a:buChar char="•"/>
                      </a:pPr>
                      <a:endParaRPr kumimoji="0" lang="de-DE" sz="1800" b="0" i="0" u="none" strike="noStrike" kern="1200" cap="none" spc="0" normalizeH="0" baseline="0" dirty="0">
                        <a:ln>
                          <a:noFill/>
                        </a:ln>
                        <a:solidFill>
                          <a:srgbClr val="FFFFFF"/>
                        </a:solidFill>
                        <a:effectLst/>
                        <a:uLnTx/>
                        <a:uFillTx/>
                        <a:latin typeface="Arial"/>
                        <a:ea typeface="+mn-ea"/>
                        <a:cs typeface="Aria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74234055"/>
                  </a:ext>
                </a:extLst>
              </a:tr>
              <a:tr h="1488393">
                <a:tc>
                  <a:txBody>
                    <a:bodyPr/>
                    <a:lstStyle/>
                    <a:p>
                      <a:endParaRPr lang="de-DE" sz="1800" dirty="0">
                        <a:ln>
                          <a:solidFill>
                            <a:schemeClr val="bg1"/>
                          </a:solidFill>
                        </a:ln>
                        <a:solidFill>
                          <a:schemeClr val="bg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buFont typeface="Arial" panose="020B0604020202020204" pitchFamily="34" charset="0"/>
                        <a:buNone/>
                      </a:pPr>
                      <a:r>
                        <a:rPr kumimoji="0" lang="de-DE" sz="1800" b="0" i="0" u="none" strike="noStrike" kern="1200" cap="none" spc="0" normalizeH="0" baseline="0" dirty="0">
                          <a:ln>
                            <a:noFill/>
                          </a:ln>
                          <a:solidFill>
                            <a:srgbClr val="FFFFFF"/>
                          </a:solidFill>
                          <a:effectLst/>
                          <a:uLnTx/>
                          <a:uFillTx/>
                          <a:latin typeface="Arial"/>
                          <a:ea typeface="+mn-ea"/>
                          <a:cs typeface="Arial"/>
                        </a:rPr>
                        <a:t>Arbeitsort</a:t>
                      </a:r>
                      <a:r>
                        <a:rPr lang="de-DE" sz="1800" dirty="0">
                          <a:ln>
                            <a:solidFill>
                              <a:schemeClr val="bg1"/>
                            </a:solidFill>
                          </a:ln>
                          <a:solidFill>
                            <a:schemeClr val="bg1"/>
                          </a:solidFill>
                        </a:rPr>
                        <a:t> </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endParaRPr kumimoji="0" lang="de-DE" sz="1800" b="0" i="0" u="none" strike="noStrike" kern="1200" cap="none" spc="0" normalizeH="0" baseline="0" dirty="0">
                        <a:ln>
                          <a:noFill/>
                        </a:ln>
                        <a:solidFill>
                          <a:srgbClr val="FFFFFF"/>
                        </a:solidFill>
                        <a:effectLst/>
                        <a:uLnTx/>
                        <a:uFillTx/>
                        <a:latin typeface="Arial"/>
                        <a:ea typeface="+mn-ea"/>
                        <a:cs typeface="Aria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77377231"/>
                  </a:ext>
                </a:extLst>
              </a:tr>
              <a:tr h="1488393">
                <a:tc>
                  <a:txBody>
                    <a:bodyPr/>
                    <a:lstStyle/>
                    <a:p>
                      <a:endParaRPr lang="de-DE" sz="1800" dirty="0">
                        <a:ln>
                          <a:solidFill>
                            <a:schemeClr val="bg1"/>
                          </a:solidFill>
                        </a:ln>
                        <a:solidFill>
                          <a:schemeClr val="bg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buFont typeface="Arial" panose="020B0604020202020204" pitchFamily="34" charset="0"/>
                        <a:buNone/>
                      </a:pPr>
                      <a:r>
                        <a:rPr kumimoji="0" lang="de-DE" sz="1800" b="0" i="0" u="none" strike="noStrike" kern="1200" cap="none" spc="0" normalizeH="0" baseline="0" dirty="0">
                          <a:ln>
                            <a:noFill/>
                          </a:ln>
                          <a:solidFill>
                            <a:srgbClr val="FFFFFF"/>
                          </a:solidFill>
                          <a:effectLst/>
                          <a:uLnTx/>
                          <a:uFillTx/>
                          <a:latin typeface="Arial"/>
                          <a:ea typeface="+mn-ea"/>
                          <a:cs typeface="Arial"/>
                        </a:rPr>
                        <a:t>Empfohlene Voraussetzungen</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endParaRPr kumimoji="0" lang="de-DE" sz="1800" b="0" i="0" u="none" strike="noStrike" kern="1200" cap="none" spc="0" normalizeH="0" baseline="0" dirty="0">
                        <a:ln>
                          <a:noFill/>
                        </a:ln>
                        <a:solidFill>
                          <a:srgbClr val="FFFFFF"/>
                        </a:solidFill>
                        <a:effectLst/>
                        <a:uLnTx/>
                        <a:uFillTx/>
                        <a:latin typeface="Arial"/>
                        <a:ea typeface="+mn-ea"/>
                        <a:cs typeface="Aria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61940001"/>
                  </a:ext>
                </a:extLst>
              </a:tr>
            </a:tbl>
          </a:graphicData>
        </a:graphic>
      </p:graphicFrame>
      <p:sp>
        <p:nvSpPr>
          <p:cNvPr id="21" name="Bildplatzhalter 5">
            <a:extLst>
              <a:ext uri="{FF2B5EF4-FFF2-40B4-BE49-F238E27FC236}">
                <a16:creationId xmlns:a16="http://schemas.microsoft.com/office/drawing/2014/main" id="{D11B3263-6E03-2789-D680-AD3C4C2B76E7}"/>
              </a:ext>
            </a:extLst>
          </p:cNvPr>
          <p:cNvSpPr>
            <a:spLocks noGrp="1"/>
          </p:cNvSpPr>
          <p:nvPr>
            <p:ph type="pic" sz="quarter" idx="12"/>
          </p:nvPr>
        </p:nvSpPr>
        <p:spPr>
          <a:xfrm>
            <a:off x="-1" y="1954345"/>
            <a:ext cx="3800476" cy="4465179"/>
          </a:xfrm>
          <a:prstGeom prst="flowChartDelay">
            <a:avLst/>
          </a:prstGeom>
          <a:solidFill>
            <a:schemeClr val="tx1"/>
          </a:solidFill>
        </p:spPr>
        <p:txBody>
          <a:bodyPr/>
          <a:lstStyle>
            <a:lvl1pPr marL="0" indent="0">
              <a:buNone/>
              <a:defRPr>
                <a:solidFill>
                  <a:sysClr val="windowText" lastClr="000000"/>
                </a:solidFill>
              </a:defRPr>
            </a:lvl1pPr>
          </a:lstStyle>
          <a:p>
            <a:endParaRPr lang="de-DE" dirty="0"/>
          </a:p>
        </p:txBody>
      </p:sp>
      <p:sp>
        <p:nvSpPr>
          <p:cNvPr id="26" name="Fußzeilenplatzhalter 25">
            <a:extLst>
              <a:ext uri="{FF2B5EF4-FFF2-40B4-BE49-F238E27FC236}">
                <a16:creationId xmlns:a16="http://schemas.microsoft.com/office/drawing/2014/main" id="{B53BA487-47BF-A298-16A0-A610A4C46917}"/>
              </a:ext>
            </a:extLst>
          </p:cNvPr>
          <p:cNvSpPr>
            <a:spLocks noGrp="1"/>
          </p:cNvSpPr>
          <p:nvPr>
            <p:ph type="ftr" sz="quarter" idx="14"/>
          </p:nvPr>
        </p:nvSpPr>
        <p:spPr/>
        <p:txBody>
          <a:bodyPr/>
          <a:lstStyle/>
          <a:p>
            <a:endParaRPr lang="de-DE" dirty="0"/>
          </a:p>
        </p:txBody>
      </p:sp>
      <p:sp>
        <p:nvSpPr>
          <p:cNvPr id="27" name="Foliennummernplatzhalter 26">
            <a:extLst>
              <a:ext uri="{FF2B5EF4-FFF2-40B4-BE49-F238E27FC236}">
                <a16:creationId xmlns:a16="http://schemas.microsoft.com/office/drawing/2014/main" id="{05F3F739-ACB5-A682-D7FC-2D78CBF3072F}"/>
              </a:ext>
            </a:extLst>
          </p:cNvPr>
          <p:cNvSpPr>
            <a:spLocks noGrp="1"/>
          </p:cNvSpPr>
          <p:nvPr>
            <p:ph type="sldNum" sz="quarter" idx="15"/>
          </p:nvPr>
        </p:nvSpPr>
        <p:spPr/>
        <p:txBody>
          <a:bodyPr/>
          <a:lstStyle/>
          <a:p>
            <a:fld id="{CFE5C5FA-BC1D-4AD1-BB57-E4E5DA93827D}" type="slidenum">
              <a:rPr lang="de-DE" smtClean="0"/>
              <a:pPr/>
              <a:t>‹Nr.›</a:t>
            </a:fld>
            <a:endParaRPr lang="de-DE" dirty="0"/>
          </a:p>
        </p:txBody>
      </p:sp>
      <p:sp>
        <p:nvSpPr>
          <p:cNvPr id="8" name="Textplatzhalter 8">
            <a:extLst>
              <a:ext uri="{FF2B5EF4-FFF2-40B4-BE49-F238E27FC236}">
                <a16:creationId xmlns:a16="http://schemas.microsoft.com/office/drawing/2014/main" id="{48ABE81E-4B6C-06B3-78DB-0ECA12A06DBF}"/>
              </a:ext>
            </a:extLst>
          </p:cNvPr>
          <p:cNvSpPr>
            <a:spLocks noGrp="1"/>
          </p:cNvSpPr>
          <p:nvPr>
            <p:ph type="body" sz="quarter" idx="16"/>
          </p:nvPr>
        </p:nvSpPr>
        <p:spPr>
          <a:xfrm>
            <a:off x="6482528" y="1954339"/>
            <a:ext cx="5490017" cy="1474662"/>
          </a:xfrm>
          <a:prstGeom prst="rect">
            <a:avLst/>
          </a:prstGeom>
        </p:spPr>
        <p:txBody>
          <a:bodyPr anchor="ctr"/>
          <a:lstStyle>
            <a:lvl1pPr marL="285750" indent="-285750">
              <a:buClr>
                <a:srgbClr val="92D050"/>
              </a:buClr>
              <a:buFont typeface="Arial" panose="020B0604020202020204" pitchFamily="34" charset="0"/>
              <a:buChar char="♦"/>
              <a:defRPr sz="1800"/>
            </a:lvl1pPr>
          </a:lstStyle>
          <a:p>
            <a:pPr lvl="0"/>
            <a:endParaRPr lang="de-DE" dirty="0"/>
          </a:p>
        </p:txBody>
      </p:sp>
      <p:sp>
        <p:nvSpPr>
          <p:cNvPr id="16" name="Textplatzhalter 8">
            <a:extLst>
              <a:ext uri="{FF2B5EF4-FFF2-40B4-BE49-F238E27FC236}">
                <a16:creationId xmlns:a16="http://schemas.microsoft.com/office/drawing/2014/main" id="{ACE974C6-0966-817C-7479-BD72FB0F5D6D}"/>
              </a:ext>
            </a:extLst>
          </p:cNvPr>
          <p:cNvSpPr>
            <a:spLocks noGrp="1"/>
          </p:cNvSpPr>
          <p:nvPr>
            <p:ph type="body" sz="quarter" idx="17"/>
          </p:nvPr>
        </p:nvSpPr>
        <p:spPr>
          <a:xfrm>
            <a:off x="6482527" y="3449599"/>
            <a:ext cx="5490017" cy="1474662"/>
          </a:xfrm>
          <a:prstGeom prst="rect">
            <a:avLst/>
          </a:prstGeom>
        </p:spPr>
        <p:txBody>
          <a:bodyPr anchor="ctr"/>
          <a:lstStyle>
            <a:lvl1pPr marL="285750" indent="-285750">
              <a:buClr>
                <a:srgbClr val="92D050"/>
              </a:buClr>
              <a:buFont typeface="Arial" panose="020B0604020202020204" pitchFamily="34" charset="0"/>
              <a:buChar char="♦"/>
              <a:defRPr sz="1800"/>
            </a:lvl1pPr>
          </a:lstStyle>
          <a:p>
            <a:pPr lvl="0"/>
            <a:endParaRPr lang="de-DE" dirty="0"/>
          </a:p>
        </p:txBody>
      </p:sp>
      <p:sp>
        <p:nvSpPr>
          <p:cNvPr id="18" name="Textplatzhalter 8">
            <a:extLst>
              <a:ext uri="{FF2B5EF4-FFF2-40B4-BE49-F238E27FC236}">
                <a16:creationId xmlns:a16="http://schemas.microsoft.com/office/drawing/2014/main" id="{3E614872-71C4-CFCF-CA33-A209A5A7E117}"/>
              </a:ext>
            </a:extLst>
          </p:cNvPr>
          <p:cNvSpPr>
            <a:spLocks noGrp="1"/>
          </p:cNvSpPr>
          <p:nvPr>
            <p:ph type="body" sz="quarter" idx="18"/>
          </p:nvPr>
        </p:nvSpPr>
        <p:spPr>
          <a:xfrm>
            <a:off x="6482526" y="4944861"/>
            <a:ext cx="5490017" cy="1474662"/>
          </a:xfrm>
          <a:prstGeom prst="rect">
            <a:avLst/>
          </a:prstGeom>
        </p:spPr>
        <p:txBody>
          <a:bodyPr anchor="ctr"/>
          <a:lstStyle>
            <a:lvl1pPr marL="285750" indent="-285750">
              <a:buClr>
                <a:srgbClr val="92D050"/>
              </a:buClr>
              <a:buFont typeface="Arial" panose="020B0604020202020204" pitchFamily="34" charset="0"/>
              <a:buChar char="♦"/>
              <a:defRPr sz="1800"/>
            </a:lvl1pPr>
          </a:lstStyle>
          <a:p>
            <a:pPr lvl="0"/>
            <a:endParaRPr lang="de-DE" dirty="0"/>
          </a:p>
        </p:txBody>
      </p:sp>
      <p:sp>
        <p:nvSpPr>
          <p:cNvPr id="22" name="Textplatzhalter 2">
            <a:extLst>
              <a:ext uri="{FF2B5EF4-FFF2-40B4-BE49-F238E27FC236}">
                <a16:creationId xmlns:a16="http://schemas.microsoft.com/office/drawing/2014/main" id="{9B7DA93E-A89E-2805-0A21-CE26D0BAD795}"/>
              </a:ext>
            </a:extLst>
          </p:cNvPr>
          <p:cNvSpPr>
            <a:spLocks noGrp="1"/>
          </p:cNvSpPr>
          <p:nvPr>
            <p:ph type="body" sz="quarter" idx="11" hasCustomPrompt="1"/>
          </p:nvPr>
        </p:nvSpPr>
        <p:spPr>
          <a:xfrm>
            <a:off x="326571" y="489600"/>
            <a:ext cx="10077429" cy="557738"/>
          </a:xfrm>
          <a:prstGeom prst="rect">
            <a:avLst/>
          </a:prstGeom>
        </p:spPr>
        <p:txBody>
          <a:bodyPr lIns="0" tIns="0" rIns="0" bIns="0" anchor="b"/>
          <a:lstStyle>
            <a:lvl1pPr marL="0" indent="0">
              <a:buNone/>
              <a:defRPr>
                <a:solidFill>
                  <a:srgbClr val="004080"/>
                </a:solidFill>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de-DE" sz="2800" b="0" i="0" u="none" strike="noStrike" kern="1200" cap="none" spc="0" normalizeH="0" baseline="0" noProof="0" dirty="0">
                <a:ln>
                  <a:noFill/>
                </a:ln>
                <a:solidFill>
                  <a:srgbClr val="00617F"/>
                </a:solidFill>
                <a:effectLst/>
                <a:uLnTx/>
                <a:uFillTx/>
                <a:latin typeface="Arial"/>
                <a:ea typeface="+mn-ea"/>
                <a:cs typeface="Arial"/>
              </a:rPr>
              <a:t>[Modulübersicht 1]</a:t>
            </a:r>
            <a:endParaRPr kumimoji="0" lang="en-US" sz="2800" b="0" i="0" u="none" strike="noStrike" kern="1200" cap="none" spc="0" normalizeH="0" baseline="0" noProof="0" dirty="0">
              <a:ln>
                <a:noFill/>
              </a:ln>
              <a:solidFill>
                <a:srgbClr val="00617F"/>
              </a:solidFill>
              <a:effectLst/>
              <a:uLnTx/>
              <a:uFillTx/>
              <a:latin typeface="Arial"/>
              <a:ea typeface="+mn-ea"/>
              <a:cs typeface="Arial"/>
            </a:endParaRPr>
          </a:p>
        </p:txBody>
      </p:sp>
      <p:sp>
        <p:nvSpPr>
          <p:cNvPr id="23" name="Textplatzhalter 16">
            <a:extLst>
              <a:ext uri="{FF2B5EF4-FFF2-40B4-BE49-F238E27FC236}">
                <a16:creationId xmlns:a16="http://schemas.microsoft.com/office/drawing/2014/main" id="{1016300D-6271-2AB4-C7B6-28C21B3FA2B4}"/>
              </a:ext>
            </a:extLst>
          </p:cNvPr>
          <p:cNvSpPr>
            <a:spLocks noGrp="1"/>
          </p:cNvSpPr>
          <p:nvPr>
            <p:ph type="body" sz="quarter" idx="13" hasCustomPrompt="1"/>
          </p:nvPr>
        </p:nvSpPr>
        <p:spPr>
          <a:xfrm>
            <a:off x="326571" y="1069266"/>
            <a:ext cx="10077904" cy="557213"/>
          </a:xfrm>
          <a:prstGeom prst="rect">
            <a:avLst/>
          </a:prstGeom>
        </p:spPr>
        <p:txBody>
          <a:bodyPr lIns="0" tIns="0" rIns="0" bIns="0" anchor="t"/>
          <a:lstStyle>
            <a:lvl1pPr marL="0" indent="0">
              <a:buNone/>
              <a:defRPr sz="1800">
                <a:solidFill>
                  <a:srgbClr val="004080"/>
                </a:solidFill>
              </a:defRPr>
            </a:lvl1pPr>
            <a:lvl2pPr>
              <a:defRPr sz="1800">
                <a:solidFill>
                  <a:srgbClr val="004080"/>
                </a:solidFill>
              </a:defRPr>
            </a:lvl2pPr>
            <a:lvl3pPr>
              <a:defRPr sz="1800">
                <a:solidFill>
                  <a:srgbClr val="004080"/>
                </a:solidFill>
              </a:defRPr>
            </a:lvl3pPr>
            <a:lvl4pPr>
              <a:defRPr sz="1800">
                <a:solidFill>
                  <a:srgbClr val="004080"/>
                </a:solidFill>
              </a:defRPr>
            </a:lvl4pPr>
            <a:lvl5pPr>
              <a:defRPr sz="1800">
                <a:solidFill>
                  <a:srgbClr val="004080"/>
                </a:solidFill>
              </a:defRPr>
            </a:lvl5pPr>
          </a:lstStyle>
          <a:p>
            <a:pPr lvl="0"/>
            <a:r>
              <a:rPr lang="de-DE" dirty="0"/>
              <a:t>Was sind die Fakten?</a:t>
            </a:r>
          </a:p>
        </p:txBody>
      </p:sp>
      <p:pic>
        <p:nvPicPr>
          <p:cNvPr id="2" name="Grafik 1" descr="Fahrrad mit Personen Silhouette">
            <a:extLst>
              <a:ext uri="{FF2B5EF4-FFF2-40B4-BE49-F238E27FC236}">
                <a16:creationId xmlns:a16="http://schemas.microsoft.com/office/drawing/2014/main" id="{7E0FE65F-9139-FE31-9C43-87B6FA56B6F9}"/>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81864" y="2367670"/>
            <a:ext cx="648000" cy="648000"/>
          </a:xfrm>
          <a:prstGeom prst="rect">
            <a:avLst/>
          </a:prstGeom>
        </p:spPr>
      </p:pic>
      <p:pic>
        <p:nvPicPr>
          <p:cNvPr id="4" name="Grafik 3" descr="Markierung Silhouette">
            <a:extLst>
              <a:ext uri="{FF2B5EF4-FFF2-40B4-BE49-F238E27FC236}">
                <a16:creationId xmlns:a16="http://schemas.microsoft.com/office/drawing/2014/main" id="{8F38C2DB-ADEB-DE1C-39AC-6EA7FD26C4D9}"/>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981864" y="3862930"/>
            <a:ext cx="648000" cy="648000"/>
          </a:xfrm>
          <a:prstGeom prst="rect">
            <a:avLst/>
          </a:prstGeom>
        </p:spPr>
      </p:pic>
      <p:pic>
        <p:nvPicPr>
          <p:cNvPr id="5" name="Grafik 4" descr="Menüband Silhouette">
            <a:extLst>
              <a:ext uri="{FF2B5EF4-FFF2-40B4-BE49-F238E27FC236}">
                <a16:creationId xmlns:a16="http://schemas.microsoft.com/office/drawing/2014/main" id="{98049BD3-63D7-7D65-F4BB-510363D80311}"/>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981864" y="5358192"/>
            <a:ext cx="648000" cy="648000"/>
          </a:xfrm>
          <a:prstGeom prst="rect">
            <a:avLst/>
          </a:prstGeom>
        </p:spPr>
      </p:pic>
    </p:spTree>
    <p:extLst>
      <p:ext uri="{BB962C8B-B14F-4D97-AF65-F5344CB8AC3E}">
        <p14:creationId xmlns:p14="http://schemas.microsoft.com/office/powerpoint/2010/main" val="163212116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3BB5E10C-06D9-5DDB-3620-4F5FB8A07011}"/>
              </a:ext>
            </a:extLst>
          </p:cNvPr>
          <p:cNvSpPr/>
          <p:nvPr userDrawn="1"/>
        </p:nvSpPr>
        <p:spPr>
          <a:xfrm>
            <a:off x="-1" y="1736725"/>
            <a:ext cx="12192000" cy="4900421"/>
          </a:xfrm>
          <a:prstGeom prst="rect">
            <a:avLst/>
          </a:prstGeom>
          <a:solidFill>
            <a:srgbClr val="004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Textplatzhalter 2">
            <a:extLst>
              <a:ext uri="{FF2B5EF4-FFF2-40B4-BE49-F238E27FC236}">
                <a16:creationId xmlns:a16="http://schemas.microsoft.com/office/drawing/2014/main" id="{59E7408D-5777-8E0C-B17A-352D03522A63}"/>
              </a:ext>
            </a:extLst>
          </p:cNvPr>
          <p:cNvSpPr>
            <a:spLocks noGrp="1"/>
          </p:cNvSpPr>
          <p:nvPr>
            <p:ph type="body" sz="quarter" idx="11" hasCustomPrompt="1"/>
          </p:nvPr>
        </p:nvSpPr>
        <p:spPr>
          <a:xfrm>
            <a:off x="326571" y="489600"/>
            <a:ext cx="10077429" cy="557738"/>
          </a:xfrm>
          <a:prstGeom prst="rect">
            <a:avLst/>
          </a:prstGeom>
        </p:spPr>
        <p:txBody>
          <a:bodyPr lIns="0" tIns="0" rIns="0" bIns="0" anchor="b"/>
          <a:lstStyle>
            <a:lvl1pPr marL="0" indent="0">
              <a:buNone/>
              <a:defRPr>
                <a:solidFill>
                  <a:srgbClr val="004080"/>
                </a:solidFill>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de-DE" sz="2800" b="0" i="0" u="none" strike="noStrike" kern="1200" cap="none" spc="0" normalizeH="0" baseline="0" noProof="0" dirty="0">
                <a:ln>
                  <a:noFill/>
                </a:ln>
                <a:solidFill>
                  <a:srgbClr val="00617F"/>
                </a:solidFill>
                <a:effectLst/>
                <a:uLnTx/>
                <a:uFillTx/>
                <a:latin typeface="Arial"/>
                <a:ea typeface="+mn-ea"/>
                <a:cs typeface="Arial"/>
              </a:rPr>
              <a:t>[„Modultitel“]</a:t>
            </a:r>
            <a:endParaRPr kumimoji="0" lang="en-US" sz="2800" b="0" i="0" u="none" strike="noStrike" kern="1200" cap="none" spc="0" normalizeH="0" baseline="0" noProof="0" dirty="0">
              <a:ln>
                <a:noFill/>
              </a:ln>
              <a:solidFill>
                <a:srgbClr val="00617F"/>
              </a:solidFill>
              <a:effectLst/>
              <a:uLnTx/>
              <a:uFillTx/>
              <a:latin typeface="Arial"/>
              <a:ea typeface="+mn-ea"/>
              <a:cs typeface="Arial"/>
            </a:endParaRPr>
          </a:p>
        </p:txBody>
      </p:sp>
      <p:sp>
        <p:nvSpPr>
          <p:cNvPr id="17" name="Textplatzhalter 16">
            <a:extLst>
              <a:ext uri="{FF2B5EF4-FFF2-40B4-BE49-F238E27FC236}">
                <a16:creationId xmlns:a16="http://schemas.microsoft.com/office/drawing/2014/main" id="{3717AB3F-FF56-3574-CC07-59485B1CA182}"/>
              </a:ext>
            </a:extLst>
          </p:cNvPr>
          <p:cNvSpPr>
            <a:spLocks noGrp="1"/>
          </p:cNvSpPr>
          <p:nvPr>
            <p:ph type="body" sz="quarter" idx="13" hasCustomPrompt="1"/>
          </p:nvPr>
        </p:nvSpPr>
        <p:spPr>
          <a:xfrm>
            <a:off x="326571" y="1069266"/>
            <a:ext cx="10077904" cy="557213"/>
          </a:xfrm>
          <a:prstGeom prst="rect">
            <a:avLst/>
          </a:prstGeom>
        </p:spPr>
        <p:txBody>
          <a:bodyPr lIns="0" tIns="0" rIns="0" bIns="0" anchor="t"/>
          <a:lstStyle>
            <a:lvl1pPr marL="0" indent="0">
              <a:buNone/>
              <a:defRPr sz="1800">
                <a:solidFill>
                  <a:srgbClr val="004080"/>
                </a:solidFill>
              </a:defRPr>
            </a:lvl1pPr>
            <a:lvl2pPr>
              <a:defRPr sz="1800">
                <a:solidFill>
                  <a:srgbClr val="004080"/>
                </a:solidFill>
              </a:defRPr>
            </a:lvl2pPr>
            <a:lvl3pPr>
              <a:defRPr sz="1800">
                <a:solidFill>
                  <a:srgbClr val="004080"/>
                </a:solidFill>
              </a:defRPr>
            </a:lvl3pPr>
            <a:lvl4pPr>
              <a:defRPr sz="1800">
                <a:solidFill>
                  <a:srgbClr val="004080"/>
                </a:solidFill>
              </a:defRPr>
            </a:lvl4pPr>
            <a:lvl5pPr>
              <a:defRPr sz="1800">
                <a:solidFill>
                  <a:srgbClr val="004080"/>
                </a:solidFill>
              </a:defRPr>
            </a:lvl5pPr>
          </a:lstStyle>
          <a:p>
            <a:pPr lvl="0"/>
            <a:r>
              <a:rPr lang="de-DE" dirty="0"/>
              <a:t>Was haben wir heute vor?</a:t>
            </a:r>
          </a:p>
        </p:txBody>
      </p:sp>
      <p:sp>
        <p:nvSpPr>
          <p:cNvPr id="26" name="Fußzeilenplatzhalter 25">
            <a:extLst>
              <a:ext uri="{FF2B5EF4-FFF2-40B4-BE49-F238E27FC236}">
                <a16:creationId xmlns:a16="http://schemas.microsoft.com/office/drawing/2014/main" id="{B53BA487-47BF-A298-16A0-A610A4C46917}"/>
              </a:ext>
            </a:extLst>
          </p:cNvPr>
          <p:cNvSpPr>
            <a:spLocks noGrp="1"/>
          </p:cNvSpPr>
          <p:nvPr>
            <p:ph type="ftr" sz="quarter" idx="14"/>
          </p:nvPr>
        </p:nvSpPr>
        <p:spPr/>
        <p:txBody>
          <a:bodyPr/>
          <a:lstStyle/>
          <a:p>
            <a:endParaRPr lang="de-DE" dirty="0"/>
          </a:p>
        </p:txBody>
      </p:sp>
      <p:sp>
        <p:nvSpPr>
          <p:cNvPr id="27" name="Foliennummernplatzhalter 26">
            <a:extLst>
              <a:ext uri="{FF2B5EF4-FFF2-40B4-BE49-F238E27FC236}">
                <a16:creationId xmlns:a16="http://schemas.microsoft.com/office/drawing/2014/main" id="{05F3F739-ACB5-A682-D7FC-2D78CBF3072F}"/>
              </a:ext>
            </a:extLst>
          </p:cNvPr>
          <p:cNvSpPr>
            <a:spLocks noGrp="1"/>
          </p:cNvSpPr>
          <p:nvPr>
            <p:ph type="sldNum" sz="quarter" idx="15"/>
          </p:nvPr>
        </p:nvSpPr>
        <p:spPr/>
        <p:txBody>
          <a:bodyPr/>
          <a:lstStyle/>
          <a:p>
            <a:fld id="{CFE5C5FA-BC1D-4AD1-BB57-E4E5DA93827D}" type="slidenum">
              <a:rPr lang="de-DE" smtClean="0"/>
              <a:pPr/>
              <a:t>‹Nr.›</a:t>
            </a:fld>
            <a:endParaRPr lang="de-DE" dirty="0"/>
          </a:p>
        </p:txBody>
      </p:sp>
      <p:sp>
        <p:nvSpPr>
          <p:cNvPr id="6" name="Inhaltsplatzhalter 5">
            <a:extLst>
              <a:ext uri="{FF2B5EF4-FFF2-40B4-BE49-F238E27FC236}">
                <a16:creationId xmlns:a16="http://schemas.microsoft.com/office/drawing/2014/main" id="{20110B71-44E8-4830-57F9-47F9E2617027}"/>
              </a:ext>
            </a:extLst>
          </p:cNvPr>
          <p:cNvSpPr>
            <a:spLocks noGrp="1"/>
          </p:cNvSpPr>
          <p:nvPr>
            <p:ph sz="quarter" idx="16" hasCustomPrompt="1"/>
          </p:nvPr>
        </p:nvSpPr>
        <p:spPr>
          <a:xfrm>
            <a:off x="5661763" y="1954919"/>
            <a:ext cx="6537601" cy="4484687"/>
          </a:xfrm>
          <a:prstGeom prst="flowChartOnlineStorage">
            <a:avLst/>
          </a:prstGeom>
          <a:solidFill>
            <a:schemeClr val="bg1"/>
          </a:solidFill>
        </p:spPr>
        <p:txBody>
          <a:bodyPr anchor="ctr"/>
          <a:lstStyle>
            <a:lvl1pPr marL="0" indent="0" algn="ctr">
              <a:buNone/>
              <a:defRPr sz="1800">
                <a:solidFill>
                  <a:srgbClr val="92D050"/>
                </a:solidFill>
              </a:defRPr>
            </a:lvl1pPr>
          </a:lstStyle>
          <a:p>
            <a:pPr lvl="0"/>
            <a:r>
              <a:rPr lang="de-DE" dirty="0"/>
              <a:t>Zitat</a:t>
            </a:r>
          </a:p>
        </p:txBody>
      </p:sp>
      <p:sp>
        <p:nvSpPr>
          <p:cNvPr id="8" name="Textfeld 7">
            <a:extLst>
              <a:ext uri="{FF2B5EF4-FFF2-40B4-BE49-F238E27FC236}">
                <a16:creationId xmlns:a16="http://schemas.microsoft.com/office/drawing/2014/main" id="{98C8DE88-55A9-3238-EC9D-858E26866896}"/>
              </a:ext>
            </a:extLst>
          </p:cNvPr>
          <p:cNvSpPr txBox="1"/>
          <p:nvPr userDrawn="1"/>
        </p:nvSpPr>
        <p:spPr>
          <a:xfrm>
            <a:off x="326571" y="1954918"/>
            <a:ext cx="5335192" cy="4484687"/>
          </a:xfrm>
          <a:prstGeom prst="rect">
            <a:avLst/>
          </a:prstGeom>
          <a:noFill/>
        </p:spPr>
        <p:txBody>
          <a:bodyPr wrap="square" rtlCol="0" anchor="ctr">
            <a:noAutofit/>
          </a:bodyPr>
          <a:lstStyle/>
          <a:p>
            <a:pPr marL="0" lvl="0" indent="0">
              <a:buClr>
                <a:srgbClr val="92D050"/>
              </a:buClr>
              <a:buFont typeface="+mj-lt"/>
              <a:buNone/>
            </a:pPr>
            <a:r>
              <a:rPr lang="de-DE" sz="2400" dirty="0"/>
              <a:t>Agenda:</a:t>
            </a:r>
          </a:p>
          <a:p>
            <a:pPr marL="0" lvl="0" indent="0">
              <a:buClr>
                <a:srgbClr val="92D050"/>
              </a:buClr>
              <a:buFont typeface="+mj-lt"/>
              <a:buNone/>
            </a:pPr>
            <a:endParaRPr lang="de-DE" sz="2000" dirty="0"/>
          </a:p>
          <a:p>
            <a:pPr marL="342900" lvl="0" indent="-342900">
              <a:buClr>
                <a:srgbClr val="92D050"/>
              </a:buClr>
              <a:buFont typeface="+mj-lt"/>
              <a:buAutoNum type="arabicPeriod"/>
            </a:pPr>
            <a:r>
              <a:rPr lang="de-DE" sz="2400" dirty="0"/>
              <a:t>Einführung &amp; Ziele</a:t>
            </a:r>
          </a:p>
          <a:p>
            <a:pPr marL="342900" lvl="0" indent="-342900">
              <a:buClr>
                <a:srgbClr val="92D050"/>
              </a:buClr>
              <a:buFont typeface="+mj-lt"/>
              <a:buAutoNum type="arabicPeriod"/>
            </a:pPr>
            <a:r>
              <a:rPr lang="de-DE" sz="2400" dirty="0"/>
              <a:t>thematische Erläuterung</a:t>
            </a:r>
          </a:p>
          <a:p>
            <a:pPr marL="342900" lvl="0" indent="-342900">
              <a:buClr>
                <a:srgbClr val="92D050"/>
              </a:buClr>
              <a:buFont typeface="+mj-lt"/>
              <a:buAutoNum type="arabicPeriod"/>
            </a:pPr>
            <a:r>
              <a:rPr lang="de-DE" sz="2400" dirty="0"/>
              <a:t>Aufgabe</a:t>
            </a:r>
          </a:p>
          <a:p>
            <a:pPr marL="342900" lvl="0" indent="-342900">
              <a:buClr>
                <a:srgbClr val="92D050"/>
              </a:buClr>
              <a:buFont typeface="+mj-lt"/>
              <a:buAutoNum type="arabicPeriod"/>
            </a:pPr>
            <a:r>
              <a:rPr lang="de-DE" sz="2400" dirty="0"/>
              <a:t>Zusammenfassung</a:t>
            </a:r>
          </a:p>
          <a:p>
            <a:pPr marL="342900" lvl="0" indent="-342900">
              <a:buClr>
                <a:srgbClr val="92D050"/>
              </a:buClr>
              <a:buFont typeface="+mj-lt"/>
              <a:buAutoNum type="arabicPeriod"/>
            </a:pPr>
            <a:r>
              <a:rPr lang="de-DE" sz="2400" dirty="0"/>
              <a:t>Fragen</a:t>
            </a:r>
          </a:p>
          <a:p>
            <a:pPr marL="342900" indent="-342900">
              <a:buClr>
                <a:srgbClr val="92D050"/>
              </a:buClr>
              <a:buFont typeface="+mj-lt"/>
              <a:buAutoNum type="arabicPeriod"/>
            </a:pPr>
            <a:endParaRPr lang="de-DE" sz="2400" dirty="0"/>
          </a:p>
        </p:txBody>
      </p:sp>
    </p:spTree>
    <p:extLst>
      <p:ext uri="{BB962C8B-B14F-4D97-AF65-F5344CB8AC3E}">
        <p14:creationId xmlns:p14="http://schemas.microsoft.com/office/powerpoint/2010/main" val="109578237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Zielsetzung">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3BB5E10C-06D9-5DDB-3620-4F5FB8A07011}"/>
              </a:ext>
            </a:extLst>
          </p:cNvPr>
          <p:cNvSpPr/>
          <p:nvPr userDrawn="1"/>
        </p:nvSpPr>
        <p:spPr>
          <a:xfrm>
            <a:off x="-1" y="1736725"/>
            <a:ext cx="12192000" cy="4900421"/>
          </a:xfrm>
          <a:prstGeom prst="rect">
            <a:avLst/>
          </a:prstGeom>
          <a:gradFill flip="none" rotWithShape="1">
            <a:gsLst>
              <a:gs pos="65000">
                <a:srgbClr val="004080"/>
              </a:gs>
              <a:gs pos="86000">
                <a:srgbClr val="004992"/>
              </a:gs>
              <a:gs pos="100000">
                <a:srgbClr val="005AB4"/>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Textplatzhalter 2">
            <a:extLst>
              <a:ext uri="{FF2B5EF4-FFF2-40B4-BE49-F238E27FC236}">
                <a16:creationId xmlns:a16="http://schemas.microsoft.com/office/drawing/2014/main" id="{59E7408D-5777-8E0C-B17A-352D03522A63}"/>
              </a:ext>
            </a:extLst>
          </p:cNvPr>
          <p:cNvSpPr>
            <a:spLocks noGrp="1"/>
          </p:cNvSpPr>
          <p:nvPr>
            <p:ph type="body" sz="quarter" idx="11" hasCustomPrompt="1"/>
          </p:nvPr>
        </p:nvSpPr>
        <p:spPr>
          <a:xfrm>
            <a:off x="326571" y="489600"/>
            <a:ext cx="10077429" cy="557738"/>
          </a:xfrm>
          <a:prstGeom prst="rect">
            <a:avLst/>
          </a:prstGeom>
        </p:spPr>
        <p:txBody>
          <a:bodyPr lIns="0" tIns="0" rIns="0" bIns="0" anchor="b"/>
          <a:lstStyle>
            <a:lvl1pPr marL="0" indent="0">
              <a:buNone/>
              <a:defRPr>
                <a:solidFill>
                  <a:srgbClr val="004080"/>
                </a:solidFill>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de-DE" sz="2800" b="0" i="0" u="none" strike="noStrike" kern="1200" cap="none" spc="0" normalizeH="0" baseline="0" noProof="0" dirty="0">
                <a:ln>
                  <a:noFill/>
                </a:ln>
                <a:solidFill>
                  <a:srgbClr val="00617F"/>
                </a:solidFill>
                <a:effectLst/>
                <a:uLnTx/>
                <a:uFillTx/>
                <a:latin typeface="Arial"/>
                <a:ea typeface="+mn-ea"/>
                <a:cs typeface="Arial"/>
              </a:rPr>
              <a:t>[Zielsetzung]</a:t>
            </a:r>
            <a:endParaRPr kumimoji="0" lang="en-US" sz="2800" b="0" i="0" u="none" strike="noStrike" kern="1200" cap="none" spc="0" normalizeH="0" baseline="0" noProof="0" dirty="0">
              <a:ln>
                <a:noFill/>
              </a:ln>
              <a:solidFill>
                <a:srgbClr val="00617F"/>
              </a:solidFill>
              <a:effectLst/>
              <a:uLnTx/>
              <a:uFillTx/>
              <a:latin typeface="Arial"/>
              <a:ea typeface="+mn-ea"/>
              <a:cs typeface="Arial"/>
            </a:endParaRPr>
          </a:p>
        </p:txBody>
      </p:sp>
      <p:sp>
        <p:nvSpPr>
          <p:cNvPr id="7" name="Textplatzhalter 8">
            <a:extLst>
              <a:ext uri="{FF2B5EF4-FFF2-40B4-BE49-F238E27FC236}">
                <a16:creationId xmlns:a16="http://schemas.microsoft.com/office/drawing/2014/main" id="{6FA05D65-6CF2-BCBE-8CD5-B6CEF5776BA2}"/>
              </a:ext>
            </a:extLst>
          </p:cNvPr>
          <p:cNvSpPr>
            <a:spLocks noGrp="1"/>
          </p:cNvSpPr>
          <p:nvPr>
            <p:ph type="body" sz="quarter" idx="10"/>
          </p:nvPr>
        </p:nvSpPr>
        <p:spPr>
          <a:xfrm>
            <a:off x="4038601" y="1954345"/>
            <a:ext cx="7933944" cy="4465180"/>
          </a:xfrm>
          <a:prstGeom prst="rect">
            <a:avLst/>
          </a:prstGeom>
        </p:spPr>
        <p:txBody>
          <a:bodyPr anchor="ctr"/>
          <a:lstStyle>
            <a:lvl1pPr marL="228600" indent="-228600">
              <a:buClr>
                <a:srgbClr val="92D050"/>
              </a:buClr>
              <a:buFont typeface="Arial" panose="020B0604020202020204" pitchFamily="34" charset="0"/>
              <a:buChar char="♦"/>
              <a:defRPr sz="1800">
                <a:solidFill>
                  <a:schemeClr val="tx1"/>
                </a:solidFill>
              </a:defRPr>
            </a:lvl1pPr>
            <a:lvl2pPr marL="685800" indent="-228600">
              <a:buClr>
                <a:srgbClr val="92D050"/>
              </a:buClr>
              <a:buFont typeface="Arial" panose="020B0604020202020204" pitchFamily="34" charset="0"/>
              <a:buChar char="♦"/>
              <a:defRPr sz="1800">
                <a:solidFill>
                  <a:schemeClr val="tx1"/>
                </a:solidFill>
              </a:defRPr>
            </a:lvl2pPr>
            <a:lvl3pPr marL="1143000" indent="-228600">
              <a:buClr>
                <a:srgbClr val="92D050"/>
              </a:buClr>
              <a:buFont typeface="Arial" panose="020B0604020202020204" pitchFamily="34" charset="0"/>
              <a:buChar char="♦"/>
              <a:defRPr sz="1800">
                <a:solidFill>
                  <a:schemeClr val="tx1"/>
                </a:solidFill>
              </a:defRPr>
            </a:lvl3pPr>
            <a:lvl4pPr marL="1600200" indent="-228600">
              <a:buClr>
                <a:srgbClr val="92D050"/>
              </a:buClr>
              <a:buFont typeface="Arial" panose="020B0604020202020204" pitchFamily="34" charset="0"/>
              <a:buChar char="♦"/>
              <a:defRPr sz="1800">
                <a:solidFill>
                  <a:schemeClr val="tx1"/>
                </a:solidFill>
              </a:defRPr>
            </a:lvl4pPr>
            <a:lvl5pPr marL="2057400" indent="-228600">
              <a:buClr>
                <a:srgbClr val="92D050"/>
              </a:buClr>
              <a:buFont typeface="Arial" panose="020B0604020202020204" pitchFamily="34" charset="0"/>
              <a:buChar char="♦"/>
              <a:defRPr sz="1800">
                <a:solidFill>
                  <a:schemeClr val="tx1"/>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7" name="Textplatzhalter 16">
            <a:extLst>
              <a:ext uri="{FF2B5EF4-FFF2-40B4-BE49-F238E27FC236}">
                <a16:creationId xmlns:a16="http://schemas.microsoft.com/office/drawing/2014/main" id="{3717AB3F-FF56-3574-CC07-59485B1CA182}"/>
              </a:ext>
            </a:extLst>
          </p:cNvPr>
          <p:cNvSpPr>
            <a:spLocks noGrp="1"/>
          </p:cNvSpPr>
          <p:nvPr>
            <p:ph type="body" sz="quarter" idx="13" hasCustomPrompt="1"/>
          </p:nvPr>
        </p:nvSpPr>
        <p:spPr>
          <a:xfrm>
            <a:off x="326571" y="1069266"/>
            <a:ext cx="10077904" cy="557213"/>
          </a:xfrm>
          <a:prstGeom prst="rect">
            <a:avLst/>
          </a:prstGeom>
        </p:spPr>
        <p:txBody>
          <a:bodyPr lIns="0" tIns="0" rIns="0" bIns="0" anchor="t"/>
          <a:lstStyle>
            <a:lvl1pPr marL="0" indent="0">
              <a:buNone/>
              <a:defRPr sz="1800">
                <a:solidFill>
                  <a:srgbClr val="004080"/>
                </a:solidFill>
              </a:defRPr>
            </a:lvl1pPr>
            <a:lvl2pPr>
              <a:defRPr sz="1800">
                <a:solidFill>
                  <a:srgbClr val="004080"/>
                </a:solidFill>
              </a:defRPr>
            </a:lvl2pPr>
            <a:lvl3pPr>
              <a:defRPr sz="1800">
                <a:solidFill>
                  <a:srgbClr val="004080"/>
                </a:solidFill>
              </a:defRPr>
            </a:lvl3pPr>
            <a:lvl4pPr>
              <a:defRPr sz="1800">
                <a:solidFill>
                  <a:srgbClr val="004080"/>
                </a:solidFill>
              </a:defRPr>
            </a:lvl4pPr>
            <a:lvl5pPr>
              <a:defRPr sz="1800">
                <a:solidFill>
                  <a:srgbClr val="004080"/>
                </a:solidFill>
              </a:defRPr>
            </a:lvl5pPr>
          </a:lstStyle>
          <a:p>
            <a:pPr lvl="0"/>
            <a:r>
              <a:rPr lang="de-DE" dirty="0"/>
              <a:t>Was wollen wir erreichen?</a:t>
            </a:r>
          </a:p>
        </p:txBody>
      </p:sp>
      <p:sp>
        <p:nvSpPr>
          <p:cNvPr id="21" name="Bildplatzhalter 5">
            <a:extLst>
              <a:ext uri="{FF2B5EF4-FFF2-40B4-BE49-F238E27FC236}">
                <a16:creationId xmlns:a16="http://schemas.microsoft.com/office/drawing/2014/main" id="{D11B3263-6E03-2789-D680-AD3C4C2B76E7}"/>
              </a:ext>
            </a:extLst>
          </p:cNvPr>
          <p:cNvSpPr>
            <a:spLocks noGrp="1"/>
          </p:cNvSpPr>
          <p:nvPr>
            <p:ph type="pic" sz="quarter" idx="12"/>
          </p:nvPr>
        </p:nvSpPr>
        <p:spPr>
          <a:xfrm>
            <a:off x="-1" y="1954345"/>
            <a:ext cx="3800476" cy="4465179"/>
          </a:xfrm>
          <a:prstGeom prst="flowChartDelay">
            <a:avLst/>
          </a:prstGeom>
          <a:solidFill>
            <a:schemeClr val="tx1"/>
          </a:solidFill>
        </p:spPr>
        <p:txBody>
          <a:bodyPr/>
          <a:lstStyle>
            <a:lvl1pPr marL="0" indent="0">
              <a:buNone/>
              <a:defRPr>
                <a:solidFill>
                  <a:sysClr val="windowText" lastClr="000000"/>
                </a:solidFill>
              </a:defRPr>
            </a:lvl1pPr>
          </a:lstStyle>
          <a:p>
            <a:endParaRPr lang="de-DE" dirty="0"/>
          </a:p>
        </p:txBody>
      </p:sp>
      <p:sp>
        <p:nvSpPr>
          <p:cNvPr id="26" name="Fußzeilenplatzhalter 25">
            <a:extLst>
              <a:ext uri="{FF2B5EF4-FFF2-40B4-BE49-F238E27FC236}">
                <a16:creationId xmlns:a16="http://schemas.microsoft.com/office/drawing/2014/main" id="{B53BA487-47BF-A298-16A0-A610A4C46917}"/>
              </a:ext>
            </a:extLst>
          </p:cNvPr>
          <p:cNvSpPr>
            <a:spLocks noGrp="1"/>
          </p:cNvSpPr>
          <p:nvPr>
            <p:ph type="ftr" sz="quarter" idx="14"/>
          </p:nvPr>
        </p:nvSpPr>
        <p:spPr/>
        <p:txBody>
          <a:bodyPr/>
          <a:lstStyle/>
          <a:p>
            <a:endParaRPr lang="de-DE" dirty="0"/>
          </a:p>
        </p:txBody>
      </p:sp>
      <p:sp>
        <p:nvSpPr>
          <p:cNvPr id="27" name="Foliennummernplatzhalter 26">
            <a:extLst>
              <a:ext uri="{FF2B5EF4-FFF2-40B4-BE49-F238E27FC236}">
                <a16:creationId xmlns:a16="http://schemas.microsoft.com/office/drawing/2014/main" id="{05F3F739-ACB5-A682-D7FC-2D78CBF3072F}"/>
              </a:ext>
            </a:extLst>
          </p:cNvPr>
          <p:cNvSpPr>
            <a:spLocks noGrp="1"/>
          </p:cNvSpPr>
          <p:nvPr>
            <p:ph type="sldNum" sz="quarter" idx="15"/>
          </p:nvPr>
        </p:nvSpPr>
        <p:spPr/>
        <p:txBody>
          <a:bodyPr/>
          <a:lstStyle/>
          <a:p>
            <a:fld id="{CFE5C5FA-BC1D-4AD1-BB57-E4E5DA93827D}" type="slidenum">
              <a:rPr lang="de-DE" smtClean="0"/>
              <a:pPr/>
              <a:t>‹Nr.›</a:t>
            </a:fld>
            <a:endParaRPr lang="de-DE" dirty="0"/>
          </a:p>
        </p:txBody>
      </p:sp>
    </p:spTree>
    <p:extLst>
      <p:ext uri="{BB962C8B-B14F-4D97-AF65-F5344CB8AC3E}">
        <p14:creationId xmlns:p14="http://schemas.microsoft.com/office/powerpoint/2010/main" val="149221056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halt, Aufgabe, Ergebnis">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3BB5E10C-06D9-5DDB-3620-4F5FB8A07011}"/>
              </a:ext>
            </a:extLst>
          </p:cNvPr>
          <p:cNvSpPr/>
          <p:nvPr userDrawn="1"/>
        </p:nvSpPr>
        <p:spPr>
          <a:xfrm>
            <a:off x="-1" y="1736725"/>
            <a:ext cx="12192000" cy="4900421"/>
          </a:xfrm>
          <a:prstGeom prst="rect">
            <a:avLst/>
          </a:prstGeom>
          <a:gradFill>
            <a:gsLst>
              <a:gs pos="65000">
                <a:srgbClr val="004080"/>
              </a:gs>
              <a:gs pos="86000">
                <a:srgbClr val="004992"/>
              </a:gs>
              <a:gs pos="100000">
                <a:srgbClr val="005AB4"/>
              </a:gs>
            </a:gsLst>
            <a:lin ang="108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Textplatzhalter 2">
            <a:extLst>
              <a:ext uri="{FF2B5EF4-FFF2-40B4-BE49-F238E27FC236}">
                <a16:creationId xmlns:a16="http://schemas.microsoft.com/office/drawing/2014/main" id="{59E7408D-5777-8E0C-B17A-352D03522A63}"/>
              </a:ext>
            </a:extLst>
          </p:cNvPr>
          <p:cNvSpPr>
            <a:spLocks noGrp="1"/>
          </p:cNvSpPr>
          <p:nvPr>
            <p:ph type="body" sz="quarter" idx="11" hasCustomPrompt="1"/>
          </p:nvPr>
        </p:nvSpPr>
        <p:spPr>
          <a:xfrm>
            <a:off x="326571" y="489600"/>
            <a:ext cx="10077429" cy="557738"/>
          </a:xfrm>
          <a:prstGeom prst="rect">
            <a:avLst/>
          </a:prstGeom>
        </p:spPr>
        <p:txBody>
          <a:bodyPr lIns="0" tIns="0" rIns="0" bIns="0" anchor="b"/>
          <a:lstStyle>
            <a:lvl1pPr marL="0" indent="0">
              <a:buNone/>
              <a:defRPr>
                <a:solidFill>
                  <a:srgbClr val="004080"/>
                </a:solidFill>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de-DE" sz="2800" b="0" i="0" u="none" strike="noStrike" kern="1200" cap="none" spc="0" normalizeH="0" baseline="0" noProof="0" dirty="0">
                <a:ln>
                  <a:noFill/>
                </a:ln>
                <a:solidFill>
                  <a:srgbClr val="00617F"/>
                </a:solidFill>
                <a:effectLst/>
                <a:uLnTx/>
                <a:uFillTx/>
                <a:latin typeface="Arial"/>
                <a:ea typeface="+mn-ea"/>
                <a:cs typeface="Arial"/>
              </a:rPr>
              <a:t>„Modultitel“</a:t>
            </a:r>
            <a:endParaRPr kumimoji="0" lang="en-US" sz="2800" b="0" i="0" u="none" strike="noStrike" kern="1200" cap="none" spc="0" normalizeH="0" baseline="0" noProof="0" dirty="0">
              <a:ln>
                <a:noFill/>
              </a:ln>
              <a:solidFill>
                <a:srgbClr val="00617F"/>
              </a:solidFill>
              <a:effectLst/>
              <a:uLnTx/>
              <a:uFillTx/>
              <a:latin typeface="Arial"/>
              <a:ea typeface="+mn-ea"/>
              <a:cs typeface="Arial"/>
            </a:endParaRPr>
          </a:p>
        </p:txBody>
      </p:sp>
      <p:sp>
        <p:nvSpPr>
          <p:cNvPr id="7" name="Textplatzhalter 8">
            <a:extLst>
              <a:ext uri="{FF2B5EF4-FFF2-40B4-BE49-F238E27FC236}">
                <a16:creationId xmlns:a16="http://schemas.microsoft.com/office/drawing/2014/main" id="{6FA05D65-6CF2-BCBE-8CD5-B6CEF5776BA2}"/>
              </a:ext>
            </a:extLst>
          </p:cNvPr>
          <p:cNvSpPr>
            <a:spLocks noGrp="1"/>
          </p:cNvSpPr>
          <p:nvPr>
            <p:ph type="body" sz="quarter" idx="10"/>
          </p:nvPr>
        </p:nvSpPr>
        <p:spPr>
          <a:xfrm>
            <a:off x="4038601" y="1954345"/>
            <a:ext cx="7933944" cy="4465180"/>
          </a:xfrm>
          <a:prstGeom prst="rect">
            <a:avLst/>
          </a:prstGeom>
        </p:spPr>
        <p:txBody>
          <a:bodyPr anchor="ctr"/>
          <a:lstStyle>
            <a:lvl1pPr marL="228600" indent="-228600">
              <a:buClr>
                <a:srgbClr val="92D050"/>
              </a:buClr>
              <a:buFont typeface="Arial" panose="020B0604020202020204" pitchFamily="34" charset="0"/>
              <a:buChar char="♦"/>
              <a:defRPr sz="1800">
                <a:solidFill>
                  <a:schemeClr val="tx1"/>
                </a:solidFill>
              </a:defRPr>
            </a:lvl1pPr>
            <a:lvl2pPr marL="685800" indent="-228600">
              <a:buClr>
                <a:srgbClr val="92D050"/>
              </a:buClr>
              <a:buFont typeface="Arial" panose="020B0604020202020204" pitchFamily="34" charset="0"/>
              <a:buChar char="♦"/>
              <a:defRPr sz="1800">
                <a:solidFill>
                  <a:schemeClr val="tx1"/>
                </a:solidFill>
              </a:defRPr>
            </a:lvl2pPr>
            <a:lvl3pPr marL="1143000" indent="-228600">
              <a:buClr>
                <a:srgbClr val="92D050"/>
              </a:buClr>
              <a:buFont typeface="Arial" panose="020B0604020202020204" pitchFamily="34" charset="0"/>
              <a:buChar char="♦"/>
              <a:defRPr sz="1800">
                <a:solidFill>
                  <a:schemeClr val="tx1"/>
                </a:solidFill>
              </a:defRPr>
            </a:lvl3pPr>
            <a:lvl4pPr marL="1600200" indent="-228600">
              <a:buClr>
                <a:srgbClr val="92D050"/>
              </a:buClr>
              <a:buFont typeface="Arial" panose="020B0604020202020204" pitchFamily="34" charset="0"/>
              <a:buChar char="♦"/>
              <a:defRPr sz="1800">
                <a:solidFill>
                  <a:schemeClr val="tx1"/>
                </a:solidFill>
              </a:defRPr>
            </a:lvl4pPr>
            <a:lvl5pPr marL="2057400" indent="-228600">
              <a:buClr>
                <a:srgbClr val="92D050"/>
              </a:buClr>
              <a:buFont typeface="Arial" panose="020B0604020202020204" pitchFamily="34" charset="0"/>
              <a:buChar char="♦"/>
              <a:defRPr sz="1800">
                <a:solidFill>
                  <a:schemeClr val="tx1"/>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7" name="Textplatzhalter 16">
            <a:extLst>
              <a:ext uri="{FF2B5EF4-FFF2-40B4-BE49-F238E27FC236}">
                <a16:creationId xmlns:a16="http://schemas.microsoft.com/office/drawing/2014/main" id="{3717AB3F-FF56-3574-CC07-59485B1CA182}"/>
              </a:ext>
            </a:extLst>
          </p:cNvPr>
          <p:cNvSpPr>
            <a:spLocks noGrp="1"/>
          </p:cNvSpPr>
          <p:nvPr>
            <p:ph type="body" sz="quarter" idx="13" hasCustomPrompt="1"/>
          </p:nvPr>
        </p:nvSpPr>
        <p:spPr>
          <a:xfrm>
            <a:off x="326571" y="1069266"/>
            <a:ext cx="10077904" cy="557213"/>
          </a:xfrm>
          <a:prstGeom prst="rect">
            <a:avLst/>
          </a:prstGeom>
        </p:spPr>
        <p:txBody>
          <a:bodyPr lIns="0" tIns="0" rIns="0" bIns="0" anchor="t"/>
          <a:lstStyle>
            <a:lvl1pPr marL="0" indent="0">
              <a:buNone/>
              <a:defRPr sz="1800">
                <a:solidFill>
                  <a:srgbClr val="004080"/>
                </a:solidFill>
              </a:defRPr>
            </a:lvl1pPr>
            <a:lvl2pPr>
              <a:defRPr sz="1800">
                <a:solidFill>
                  <a:srgbClr val="004080"/>
                </a:solidFill>
              </a:defRPr>
            </a:lvl2pPr>
            <a:lvl3pPr>
              <a:defRPr sz="1800">
                <a:solidFill>
                  <a:srgbClr val="004080"/>
                </a:solidFill>
              </a:defRPr>
            </a:lvl3pPr>
            <a:lvl4pPr>
              <a:defRPr sz="1800">
                <a:solidFill>
                  <a:srgbClr val="004080"/>
                </a:solidFill>
              </a:defRPr>
            </a:lvl4pPr>
            <a:lvl5pPr>
              <a:defRPr sz="1800">
                <a:solidFill>
                  <a:srgbClr val="004080"/>
                </a:solidFill>
              </a:defRPr>
            </a:lvl5pPr>
          </a:lstStyle>
          <a:p>
            <a:pPr lvl="0"/>
            <a:r>
              <a:rPr lang="de-DE" dirty="0"/>
              <a:t>Was muss ich wissen? / Was muss ich tun? </a:t>
            </a:r>
            <a:r>
              <a:rPr lang="de-DE"/>
              <a:t>/ Wie </a:t>
            </a:r>
            <a:r>
              <a:rPr lang="de-DE" dirty="0"/>
              <a:t>schaut das Ergebnis aus?</a:t>
            </a:r>
          </a:p>
        </p:txBody>
      </p:sp>
      <p:sp>
        <p:nvSpPr>
          <p:cNvPr id="21" name="Bildplatzhalter 5">
            <a:extLst>
              <a:ext uri="{FF2B5EF4-FFF2-40B4-BE49-F238E27FC236}">
                <a16:creationId xmlns:a16="http://schemas.microsoft.com/office/drawing/2014/main" id="{D11B3263-6E03-2789-D680-AD3C4C2B76E7}"/>
              </a:ext>
            </a:extLst>
          </p:cNvPr>
          <p:cNvSpPr>
            <a:spLocks noGrp="1"/>
          </p:cNvSpPr>
          <p:nvPr>
            <p:ph type="pic" sz="quarter" idx="12"/>
          </p:nvPr>
        </p:nvSpPr>
        <p:spPr>
          <a:xfrm>
            <a:off x="-1" y="1954345"/>
            <a:ext cx="3800476" cy="4465179"/>
          </a:xfrm>
          <a:prstGeom prst="flowChartDelay">
            <a:avLst/>
          </a:prstGeom>
          <a:solidFill>
            <a:schemeClr val="tx1"/>
          </a:solidFill>
        </p:spPr>
        <p:txBody>
          <a:bodyPr/>
          <a:lstStyle>
            <a:lvl1pPr marL="0" indent="0">
              <a:buNone/>
              <a:defRPr>
                <a:solidFill>
                  <a:sysClr val="windowText" lastClr="000000"/>
                </a:solidFill>
              </a:defRPr>
            </a:lvl1pPr>
          </a:lstStyle>
          <a:p>
            <a:endParaRPr lang="de-DE" dirty="0"/>
          </a:p>
        </p:txBody>
      </p:sp>
      <p:sp>
        <p:nvSpPr>
          <p:cNvPr id="26" name="Fußzeilenplatzhalter 25">
            <a:extLst>
              <a:ext uri="{FF2B5EF4-FFF2-40B4-BE49-F238E27FC236}">
                <a16:creationId xmlns:a16="http://schemas.microsoft.com/office/drawing/2014/main" id="{B53BA487-47BF-A298-16A0-A610A4C46917}"/>
              </a:ext>
            </a:extLst>
          </p:cNvPr>
          <p:cNvSpPr>
            <a:spLocks noGrp="1"/>
          </p:cNvSpPr>
          <p:nvPr>
            <p:ph type="ftr" sz="quarter" idx="14"/>
          </p:nvPr>
        </p:nvSpPr>
        <p:spPr/>
        <p:txBody>
          <a:bodyPr/>
          <a:lstStyle/>
          <a:p>
            <a:endParaRPr lang="de-DE" dirty="0"/>
          </a:p>
        </p:txBody>
      </p:sp>
      <p:sp>
        <p:nvSpPr>
          <p:cNvPr id="27" name="Foliennummernplatzhalter 26">
            <a:extLst>
              <a:ext uri="{FF2B5EF4-FFF2-40B4-BE49-F238E27FC236}">
                <a16:creationId xmlns:a16="http://schemas.microsoft.com/office/drawing/2014/main" id="{05F3F739-ACB5-A682-D7FC-2D78CBF3072F}"/>
              </a:ext>
            </a:extLst>
          </p:cNvPr>
          <p:cNvSpPr>
            <a:spLocks noGrp="1"/>
          </p:cNvSpPr>
          <p:nvPr>
            <p:ph type="sldNum" sz="quarter" idx="15"/>
          </p:nvPr>
        </p:nvSpPr>
        <p:spPr/>
        <p:txBody>
          <a:bodyPr/>
          <a:lstStyle/>
          <a:p>
            <a:fld id="{CFE5C5FA-BC1D-4AD1-BB57-E4E5DA93827D}" type="slidenum">
              <a:rPr lang="de-DE" smtClean="0"/>
              <a:pPr/>
              <a:t>‹Nr.›</a:t>
            </a:fld>
            <a:endParaRPr lang="de-DE" dirty="0"/>
          </a:p>
        </p:txBody>
      </p:sp>
    </p:spTree>
    <p:extLst>
      <p:ext uri="{BB962C8B-B14F-4D97-AF65-F5344CB8AC3E}">
        <p14:creationId xmlns:p14="http://schemas.microsoft.com/office/powerpoint/2010/main" val="9534374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bschluss">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476DEA41-F867-DA86-940C-7FF98F70A5C6}"/>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1" r="13391"/>
          <a:stretch/>
        </p:blipFill>
        <p:spPr bwMode="auto">
          <a:xfrm>
            <a:off x="2292573" y="0"/>
            <a:ext cx="9899427"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Flussdiagramm: Verzögerung 2">
            <a:extLst>
              <a:ext uri="{FF2B5EF4-FFF2-40B4-BE49-F238E27FC236}">
                <a16:creationId xmlns:a16="http://schemas.microsoft.com/office/drawing/2014/main" id="{E734768F-439B-BFBC-1242-0BD3DB59B36E}"/>
              </a:ext>
            </a:extLst>
          </p:cNvPr>
          <p:cNvSpPr/>
          <p:nvPr userDrawn="1"/>
        </p:nvSpPr>
        <p:spPr bwMode="gray">
          <a:xfrm>
            <a:off x="0" y="0"/>
            <a:ext cx="5417040" cy="6858000"/>
          </a:xfrm>
          <a:prstGeom prst="flowChartDelay">
            <a:avLst/>
          </a:prstGeom>
          <a:solidFill>
            <a:srgbClr val="003B7C"/>
          </a:solidFill>
          <a:ln w="12700" cap="flat" cmpd="sng" algn="ctr">
            <a:noFill/>
            <a:prstDash val="solid"/>
            <a:miter lim="800000"/>
          </a:ln>
          <a:effectLst/>
        </p:spPr>
        <p:txBody>
          <a:bodyPr wrap="square" rtlCol="0" anchor="ctr">
            <a:noAutofit/>
          </a:bodyPr>
          <a:lstStyle/>
          <a:p>
            <a:pPr algn="ctr">
              <a:defRPr/>
            </a:pPr>
            <a:endParaRPr lang="en-US" kern="0" dirty="0">
              <a:solidFill>
                <a:srgbClr val="FFFFFF"/>
              </a:solidFill>
              <a:latin typeface="Arial" panose="020B0604020202020204"/>
              <a:cs typeface="Arial"/>
            </a:endParaRPr>
          </a:p>
        </p:txBody>
      </p:sp>
      <p:sp>
        <p:nvSpPr>
          <p:cNvPr id="13" name="Title 1">
            <a:extLst>
              <a:ext uri="{FF2B5EF4-FFF2-40B4-BE49-F238E27FC236}">
                <a16:creationId xmlns:a16="http://schemas.microsoft.com/office/drawing/2014/main" id="{EAF5241F-46FB-A159-E149-80D0E66D6745}"/>
              </a:ext>
            </a:extLst>
          </p:cNvPr>
          <p:cNvSpPr txBox="1">
            <a:spLocks/>
          </p:cNvSpPr>
          <p:nvPr userDrawn="1"/>
        </p:nvSpPr>
        <p:spPr bwMode="white">
          <a:xfrm>
            <a:off x="195843" y="2628525"/>
            <a:ext cx="5381498" cy="1620000"/>
          </a:xfrm>
          <a:prstGeom prst="rect">
            <a:avLst/>
          </a:prstGeom>
        </p:spPr>
        <p:txBody>
          <a:bodyPr vert="horz" lIns="0" tIns="0" rIns="0" bIns="0" rtlCol="0" anchor="t">
            <a:normAutofit fontScale="85000" lnSpcReduction="20000"/>
          </a:bodyPr>
          <a:lstStyle>
            <a:lvl1pPr algn="l" defTabSz="914400" rtl="0" eaLnBrk="1" latinLnBrk="0" hangingPunct="1">
              <a:spcBef>
                <a:spcPct val="0"/>
              </a:spcBef>
              <a:buNone/>
              <a:defRPr sz="7200" i="0" kern="1200">
                <a:solidFill>
                  <a:schemeClr val="accent2"/>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de-DE" sz="5200" b="0" i="0" u="none" strike="noStrike" kern="1200" cap="none" spc="0" normalizeH="0" baseline="0" noProof="0" dirty="0">
                <a:ln>
                  <a:noFill/>
                </a:ln>
                <a:solidFill>
                  <a:schemeClr val="bg1"/>
                </a:solidFill>
                <a:effectLst/>
                <a:uLnTx/>
                <a:uFillTx/>
                <a:latin typeface="Arial"/>
                <a:cs typeface="Arial"/>
              </a:rPr>
              <a:t>Vielen Dank</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de-DE" sz="5200" b="0" i="0" u="none" strike="noStrike" kern="1200" cap="none" spc="0" normalizeH="0" baseline="0" noProof="0" dirty="0">
                <a:ln>
                  <a:noFill/>
                </a:ln>
                <a:solidFill>
                  <a:schemeClr val="bg1"/>
                </a:solidFill>
                <a:effectLst/>
                <a:uLnTx/>
                <a:uFillTx/>
                <a:latin typeface="Arial"/>
                <a:cs typeface="Arial"/>
              </a:rPr>
              <a:t>für Ihre Aufmerksamkeit!</a:t>
            </a:r>
            <a:endParaRPr kumimoji="0" lang="en-US" sz="5200" b="0" i="0" u="none" strike="noStrike" kern="1200" cap="none" spc="0" normalizeH="0" baseline="0" noProof="0" dirty="0">
              <a:ln>
                <a:noFill/>
              </a:ln>
              <a:solidFill>
                <a:schemeClr val="bg1"/>
              </a:solidFill>
              <a:effectLst/>
              <a:uLnTx/>
              <a:uFillTx/>
              <a:latin typeface="Arial"/>
              <a:cs typeface="Arial"/>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4400" b="0" i="0" u="none" strike="noStrike" kern="1200" cap="none" spc="0" normalizeH="0" baseline="0" noProof="0" dirty="0">
              <a:ln>
                <a:noFill/>
              </a:ln>
              <a:solidFill>
                <a:schemeClr val="bg1"/>
              </a:solidFill>
              <a:effectLst/>
              <a:uLnTx/>
              <a:uFillTx/>
              <a:latin typeface="Arial"/>
              <a:cs typeface="Arial"/>
            </a:endParaRPr>
          </a:p>
        </p:txBody>
      </p:sp>
    </p:spTree>
    <p:extLst>
      <p:ext uri="{BB962C8B-B14F-4D97-AF65-F5344CB8AC3E}">
        <p14:creationId xmlns:p14="http://schemas.microsoft.com/office/powerpoint/2010/main" val="195005487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4" descr="Fraunhofer IAO - Exo Guide">
            <a:extLst>
              <a:ext uri="{FF2B5EF4-FFF2-40B4-BE49-F238E27FC236}">
                <a16:creationId xmlns:a16="http://schemas.microsoft.com/office/drawing/2014/main" id="{40F096A1-4600-F993-583F-E12CFD10A6D2}"/>
              </a:ext>
            </a:extLst>
          </p:cNvPr>
          <p:cNvPicPr>
            <a:picLocks noChangeAspect="1" noChangeArrowheads="1"/>
          </p:cNvPicPr>
          <p:nvPr userDrawn="1"/>
        </p:nvPicPr>
        <p:blipFill rotWithShape="1">
          <a:blip r:embed="rId9">
            <a:extLst>
              <a:ext uri="{28A0092B-C50C-407E-A947-70E740481C1C}">
                <a14:useLocalDpi xmlns:a14="http://schemas.microsoft.com/office/drawing/2010/main" val="0"/>
              </a:ext>
            </a:extLst>
          </a:blip>
          <a:srcRect l="6133" t="31118" r="5742" b="30941"/>
          <a:stretch/>
        </p:blipFill>
        <p:spPr bwMode="auto">
          <a:xfrm>
            <a:off x="10498630" y="200773"/>
            <a:ext cx="1355961" cy="387675"/>
          </a:xfrm>
          <a:prstGeom prst="rect">
            <a:avLst/>
          </a:prstGeom>
          <a:noFill/>
          <a:extLst>
            <a:ext uri="{909E8E84-426E-40DD-AFC4-6F175D3DCCD1}">
              <a14:hiddenFill xmlns:a14="http://schemas.microsoft.com/office/drawing/2010/main">
                <a:solidFill>
                  <a:srgbClr val="FFFFFF"/>
                </a:solidFill>
              </a14:hiddenFill>
            </a:ext>
          </a:extLst>
        </p:spPr>
      </p:pic>
      <p:sp>
        <p:nvSpPr>
          <p:cNvPr id="9" name="Fußzeilenplatzhalter 8">
            <a:extLst>
              <a:ext uri="{FF2B5EF4-FFF2-40B4-BE49-F238E27FC236}">
                <a16:creationId xmlns:a16="http://schemas.microsoft.com/office/drawing/2014/main" id="{F45C668E-24E1-E1E7-46E3-0D621AD953BF}"/>
              </a:ext>
            </a:extLst>
          </p:cNvPr>
          <p:cNvSpPr>
            <a:spLocks noGrp="1"/>
          </p:cNvSpPr>
          <p:nvPr>
            <p:ph type="ftr" sz="quarter" idx="3"/>
          </p:nvPr>
        </p:nvSpPr>
        <p:spPr>
          <a:xfrm>
            <a:off x="4038600" y="6657227"/>
            <a:ext cx="4114800" cy="200773"/>
          </a:xfrm>
          <a:prstGeom prst="rect">
            <a:avLst/>
          </a:prstGeom>
        </p:spPr>
        <p:txBody>
          <a:bodyPr vert="horz" lIns="0" tIns="0" rIns="0" bIns="0" rtlCol="0" anchor="ctr"/>
          <a:lstStyle>
            <a:lvl1pPr algn="ctr">
              <a:defRPr sz="1200">
                <a:solidFill>
                  <a:srgbClr val="004080"/>
                </a:solidFill>
              </a:defRPr>
            </a:lvl1pPr>
          </a:lstStyle>
          <a:p>
            <a:endParaRPr lang="de-DE" dirty="0"/>
          </a:p>
        </p:txBody>
      </p:sp>
      <p:sp>
        <p:nvSpPr>
          <p:cNvPr id="10" name="Foliennummernplatzhalter 9">
            <a:extLst>
              <a:ext uri="{FF2B5EF4-FFF2-40B4-BE49-F238E27FC236}">
                <a16:creationId xmlns:a16="http://schemas.microsoft.com/office/drawing/2014/main" id="{0A696167-6D78-0A6D-03C7-18F11E6B09EC}"/>
              </a:ext>
            </a:extLst>
          </p:cNvPr>
          <p:cNvSpPr>
            <a:spLocks noGrp="1"/>
          </p:cNvSpPr>
          <p:nvPr>
            <p:ph type="sldNum" sz="quarter" idx="4"/>
          </p:nvPr>
        </p:nvSpPr>
        <p:spPr>
          <a:xfrm>
            <a:off x="9316450" y="6657227"/>
            <a:ext cx="2743200" cy="200773"/>
          </a:xfrm>
          <a:prstGeom prst="rect">
            <a:avLst/>
          </a:prstGeom>
        </p:spPr>
        <p:txBody>
          <a:bodyPr vert="horz" lIns="0" tIns="0" rIns="0" bIns="0" rtlCol="0" anchor="ctr"/>
          <a:lstStyle>
            <a:lvl1pPr algn="r">
              <a:defRPr sz="1050">
                <a:solidFill>
                  <a:srgbClr val="004080"/>
                </a:solidFill>
              </a:defRPr>
            </a:lvl1pPr>
          </a:lstStyle>
          <a:p>
            <a:fld id="{CFE5C5FA-BC1D-4AD1-BB57-E4E5DA93827D}" type="slidenum">
              <a:rPr lang="de-DE" smtClean="0"/>
              <a:pPr/>
              <a:t>‹Nr.›</a:t>
            </a:fld>
            <a:endParaRPr lang="de-DE" dirty="0"/>
          </a:p>
        </p:txBody>
      </p:sp>
    </p:spTree>
    <p:extLst>
      <p:ext uri="{BB962C8B-B14F-4D97-AF65-F5344CB8AC3E}">
        <p14:creationId xmlns:p14="http://schemas.microsoft.com/office/powerpoint/2010/main" val="4262900297"/>
      </p:ext>
    </p:extLst>
  </p:cSld>
  <p:clrMap bg1="lt1" tx1="dk1" bg2="lt2" tx2="dk2" accent1="accent1" accent2="accent2" accent3="accent3" accent4="accent4" accent5="accent5" accent6="accent6" hlink="hlink" folHlink="folHlink"/>
  <p:sldLayoutIdLst>
    <p:sldLayoutId id="2147483708" r:id="rId1"/>
    <p:sldLayoutId id="2147483725" r:id="rId2"/>
    <p:sldLayoutId id="2147483726" r:id="rId3"/>
    <p:sldLayoutId id="2147483728" r:id="rId4"/>
    <p:sldLayoutId id="2147483729" r:id="rId5"/>
    <p:sldLayoutId id="2147483724" r:id="rId6"/>
    <p:sldLayoutId id="2147483720" r:id="rId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CD24DA5D-225B-18B2-FEA3-418050F3ABB4}"/>
              </a:ext>
            </a:extLst>
          </p:cNvPr>
          <p:cNvSpPr>
            <a:spLocks noGrp="1"/>
          </p:cNvSpPr>
          <p:nvPr>
            <p:ph type="body" sz="quarter" idx="12"/>
          </p:nvPr>
        </p:nvSpPr>
        <p:spPr>
          <a:xfrm>
            <a:off x="274715" y="2569369"/>
            <a:ext cx="5019957" cy="2673840"/>
          </a:xfrm>
        </p:spPr>
        <p:txBody>
          <a:bodyPr/>
          <a:lstStyle/>
          <a:p>
            <a:pPr algn="ctr">
              <a:lnSpc>
                <a:spcPct val="100000"/>
              </a:lnSpc>
            </a:pPr>
            <a:r>
              <a:rPr lang="de-DE" dirty="0"/>
              <a:t>Umgang mit Daten in der Fertigung </a:t>
            </a:r>
          </a:p>
          <a:p>
            <a:pPr algn="ctr">
              <a:lnSpc>
                <a:spcPct val="100000"/>
              </a:lnSpc>
            </a:pPr>
            <a:r>
              <a:rPr lang="de-DE" dirty="0"/>
              <a:t>&amp; </a:t>
            </a:r>
          </a:p>
          <a:p>
            <a:pPr algn="ctr">
              <a:lnSpc>
                <a:spcPct val="100000"/>
              </a:lnSpc>
            </a:pPr>
            <a:r>
              <a:rPr lang="de-DE" dirty="0"/>
              <a:t>Grundlagen von Datenschutz</a:t>
            </a:r>
          </a:p>
        </p:txBody>
      </p:sp>
      <p:sp>
        <p:nvSpPr>
          <p:cNvPr id="3" name="Textplatzhalter 2">
            <a:extLst>
              <a:ext uri="{FF2B5EF4-FFF2-40B4-BE49-F238E27FC236}">
                <a16:creationId xmlns:a16="http://schemas.microsoft.com/office/drawing/2014/main" id="{7CC0CF4C-C39E-E2E5-03C6-65369893EF83}"/>
              </a:ext>
            </a:extLst>
          </p:cNvPr>
          <p:cNvSpPr>
            <a:spLocks noGrp="1"/>
          </p:cNvSpPr>
          <p:nvPr>
            <p:ph type="body" sz="quarter" idx="13"/>
          </p:nvPr>
        </p:nvSpPr>
        <p:spPr/>
        <p:txBody>
          <a:bodyPr/>
          <a:lstStyle/>
          <a:p>
            <a:endParaRPr lang="de-DE" dirty="0"/>
          </a:p>
        </p:txBody>
      </p:sp>
    </p:spTree>
    <p:extLst>
      <p:ext uri="{BB962C8B-B14F-4D97-AF65-F5344CB8AC3E}">
        <p14:creationId xmlns:p14="http://schemas.microsoft.com/office/powerpoint/2010/main" val="11677329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C8D52-2023-5AC2-9F00-65E85BC8FB1E}"/>
            </a:ext>
          </a:extLst>
        </p:cNvPr>
        <p:cNvGrpSpPr/>
        <p:nvPr/>
      </p:nvGrpSpPr>
      <p:grpSpPr>
        <a:xfrm>
          <a:off x="0" y="0"/>
          <a:ext cx="0" cy="0"/>
          <a:chOff x="0" y="0"/>
          <a:chExt cx="0" cy="0"/>
        </a:xfrm>
      </p:grpSpPr>
      <p:sp>
        <p:nvSpPr>
          <p:cNvPr id="2" name="Textplatzhalter 1">
            <a:extLst>
              <a:ext uri="{FF2B5EF4-FFF2-40B4-BE49-F238E27FC236}">
                <a16:creationId xmlns:a16="http://schemas.microsoft.com/office/drawing/2014/main" id="{D29915CA-366B-BD01-D62A-6080FC94C475}"/>
              </a:ext>
            </a:extLst>
          </p:cNvPr>
          <p:cNvSpPr>
            <a:spLocks noGrp="1"/>
          </p:cNvSpPr>
          <p:nvPr>
            <p:ph type="body" sz="quarter" idx="11"/>
          </p:nvPr>
        </p:nvSpPr>
        <p:spPr/>
        <p:txBody>
          <a:bodyPr/>
          <a:lstStyle/>
          <a:p>
            <a:r>
              <a:rPr lang="de-DE" dirty="0"/>
              <a:t>Umgang mit Daten &amp; Datenschutz</a:t>
            </a:r>
          </a:p>
        </p:txBody>
      </p:sp>
      <p:sp>
        <p:nvSpPr>
          <p:cNvPr id="3" name="Textplatzhalter 2">
            <a:extLst>
              <a:ext uri="{FF2B5EF4-FFF2-40B4-BE49-F238E27FC236}">
                <a16:creationId xmlns:a16="http://schemas.microsoft.com/office/drawing/2014/main" id="{E5A48033-F4BA-6DC0-DA97-6BD829C2CB93}"/>
              </a:ext>
            </a:extLst>
          </p:cNvPr>
          <p:cNvSpPr>
            <a:spLocks noGrp="1"/>
          </p:cNvSpPr>
          <p:nvPr>
            <p:ph type="body" sz="quarter" idx="10"/>
          </p:nvPr>
        </p:nvSpPr>
        <p:spPr/>
        <p:txBody>
          <a:bodyPr/>
          <a:lstStyle/>
          <a:p>
            <a:r>
              <a:rPr lang="de-DE" dirty="0"/>
              <a:t>Welche Risiken bedrohen die Datensicherheit?</a:t>
            </a:r>
          </a:p>
          <a:p>
            <a:pPr lvl="1"/>
            <a:r>
              <a:rPr lang="de-DE" dirty="0"/>
              <a:t>Hackerangriffe/Diebstahl geistigen Eigentums</a:t>
            </a:r>
          </a:p>
          <a:p>
            <a:pPr lvl="1"/>
            <a:r>
              <a:rPr lang="de-DE" dirty="0"/>
              <a:t>Lieferkettenangriffe</a:t>
            </a:r>
          </a:p>
          <a:p>
            <a:pPr lvl="1"/>
            <a:r>
              <a:rPr lang="de-DE" dirty="0"/>
              <a:t>Betriebssabotage </a:t>
            </a:r>
          </a:p>
          <a:p>
            <a:pPr lvl="1"/>
            <a:r>
              <a:rPr lang="de-DE" dirty="0"/>
              <a:t>Ransomware </a:t>
            </a:r>
          </a:p>
          <a:p>
            <a:pPr lvl="1"/>
            <a:r>
              <a:rPr lang="de-DE" dirty="0"/>
              <a:t>Phishing </a:t>
            </a:r>
          </a:p>
          <a:p>
            <a:pPr lvl="1"/>
            <a:endParaRPr lang="de-DE" dirty="0"/>
          </a:p>
          <a:p>
            <a:r>
              <a:rPr lang="de-DE" dirty="0"/>
              <a:t>Welche Maßnahmen der Datensicherheit sollten ergriffen werden?</a:t>
            </a:r>
          </a:p>
          <a:p>
            <a:pPr lvl="1"/>
            <a:r>
              <a:rPr lang="de-DE" dirty="0"/>
              <a:t>Sensible Daten verschlüsseln</a:t>
            </a:r>
          </a:p>
          <a:p>
            <a:pPr lvl="1"/>
            <a:r>
              <a:rPr lang="de-DE" dirty="0"/>
              <a:t>Schlüssel sicher verwahren</a:t>
            </a:r>
          </a:p>
          <a:p>
            <a:pPr lvl="1"/>
            <a:r>
              <a:rPr lang="de-DE" dirty="0"/>
              <a:t>Datenaustausch sichern</a:t>
            </a:r>
          </a:p>
          <a:p>
            <a:pPr lvl="1"/>
            <a:r>
              <a:rPr lang="de-DE" dirty="0"/>
              <a:t>Signaturen bei digitaler Kommunikation</a:t>
            </a:r>
          </a:p>
          <a:p>
            <a:pPr lvl="1"/>
            <a:endParaRPr lang="de-DE" dirty="0"/>
          </a:p>
        </p:txBody>
      </p:sp>
      <p:sp>
        <p:nvSpPr>
          <p:cNvPr id="4" name="Textplatzhalter 3">
            <a:extLst>
              <a:ext uri="{FF2B5EF4-FFF2-40B4-BE49-F238E27FC236}">
                <a16:creationId xmlns:a16="http://schemas.microsoft.com/office/drawing/2014/main" id="{D45DCBA1-9118-0334-BD81-7A02C48F92FB}"/>
              </a:ext>
            </a:extLst>
          </p:cNvPr>
          <p:cNvSpPr>
            <a:spLocks noGrp="1"/>
          </p:cNvSpPr>
          <p:nvPr>
            <p:ph type="body" sz="quarter" idx="13"/>
          </p:nvPr>
        </p:nvSpPr>
        <p:spPr/>
        <p:txBody>
          <a:bodyPr/>
          <a:lstStyle/>
          <a:p>
            <a:r>
              <a:rPr lang="de-DE" dirty="0"/>
              <a:t>Was muss ich wissen?</a:t>
            </a:r>
          </a:p>
        </p:txBody>
      </p:sp>
      <p:pic>
        <p:nvPicPr>
          <p:cNvPr id="7" name="Bildplatzhalter 6" descr="Ein Bild, das Screenshot, Hand, Licht, Person enthält.&#10;&#10;Automatisch generierte Beschreibung">
            <a:extLst>
              <a:ext uri="{FF2B5EF4-FFF2-40B4-BE49-F238E27FC236}">
                <a16:creationId xmlns:a16="http://schemas.microsoft.com/office/drawing/2014/main" id="{F4552414-40D3-0E8E-FE37-8C2AC277A2ED}"/>
              </a:ext>
            </a:extLst>
          </p:cNvPr>
          <p:cNvPicPr>
            <a:picLocks noGrp="1" noChangeAspect="1"/>
          </p:cNvPicPr>
          <p:nvPr>
            <p:ph type="pic" sz="quarter" idx="12"/>
          </p:nvPr>
        </p:nvPicPr>
        <p:blipFill>
          <a:blip r:embed="rId3">
            <a:extLst>
              <a:ext uri="{28A0092B-C50C-407E-A947-70E740481C1C}">
                <a14:useLocalDpi xmlns:a14="http://schemas.microsoft.com/office/drawing/2010/main" val="0"/>
              </a:ext>
            </a:extLst>
          </a:blip>
          <a:srcRect l="12531" t="-34693" r="5157" b="-34693"/>
          <a:stretch/>
        </p:blipFill>
        <p:spPr>
          <a:xfrm>
            <a:off x="-1" y="1954345"/>
            <a:ext cx="3800476" cy="4465179"/>
          </a:xfrm>
        </p:spPr>
      </p:pic>
      <p:sp>
        <p:nvSpPr>
          <p:cNvPr id="5" name="Textfeld 4">
            <a:extLst>
              <a:ext uri="{FF2B5EF4-FFF2-40B4-BE49-F238E27FC236}">
                <a16:creationId xmlns:a16="http://schemas.microsoft.com/office/drawing/2014/main" id="{F2A8D5A7-F1D2-8E9B-DF26-C801FB2BE658}"/>
              </a:ext>
            </a:extLst>
          </p:cNvPr>
          <p:cNvSpPr txBox="1"/>
          <p:nvPr/>
        </p:nvSpPr>
        <p:spPr>
          <a:xfrm>
            <a:off x="0" y="6431556"/>
            <a:ext cx="3800475" cy="369332"/>
          </a:xfrm>
          <a:prstGeom prst="rect">
            <a:avLst/>
          </a:prstGeom>
          <a:noFill/>
        </p:spPr>
        <p:txBody>
          <a:bodyPr wrap="square" rtlCol="0">
            <a:spAutoFit/>
          </a:bodyPr>
          <a:lstStyle/>
          <a:p>
            <a:r>
              <a:rPr lang="de-DE" sz="900" dirty="0"/>
              <a:t>https://corporate.cyrilamarchandblogs.com/wp-content/uploads/sites/857/2023/10/Blog-image-655x374.jpg</a:t>
            </a:r>
          </a:p>
        </p:txBody>
      </p:sp>
      <p:sp>
        <p:nvSpPr>
          <p:cNvPr id="6" name="Foliennummernplatzhalter 5">
            <a:extLst>
              <a:ext uri="{FF2B5EF4-FFF2-40B4-BE49-F238E27FC236}">
                <a16:creationId xmlns:a16="http://schemas.microsoft.com/office/drawing/2014/main" id="{475CBCB4-16AE-8750-C35E-84FD3DF11216}"/>
              </a:ext>
            </a:extLst>
          </p:cNvPr>
          <p:cNvSpPr>
            <a:spLocks noGrp="1"/>
          </p:cNvSpPr>
          <p:nvPr>
            <p:ph type="sldNum" sz="quarter" idx="15"/>
          </p:nvPr>
        </p:nvSpPr>
        <p:spPr/>
        <p:txBody>
          <a:bodyPr/>
          <a:lstStyle/>
          <a:p>
            <a:fld id="{CFE5C5FA-BC1D-4AD1-BB57-E4E5DA93827D}" type="slidenum">
              <a:rPr lang="de-DE" smtClean="0"/>
              <a:pPr/>
              <a:t>10</a:t>
            </a:fld>
            <a:endParaRPr lang="de-DE" dirty="0"/>
          </a:p>
        </p:txBody>
      </p:sp>
    </p:spTree>
    <p:extLst>
      <p:ext uri="{BB962C8B-B14F-4D97-AF65-F5344CB8AC3E}">
        <p14:creationId xmlns:p14="http://schemas.microsoft.com/office/powerpoint/2010/main" val="191573252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C0EFA5-19AC-9A55-589A-00F73FDC546C}"/>
            </a:ext>
          </a:extLst>
        </p:cNvPr>
        <p:cNvGrpSpPr/>
        <p:nvPr/>
      </p:nvGrpSpPr>
      <p:grpSpPr>
        <a:xfrm>
          <a:off x="0" y="0"/>
          <a:ext cx="0" cy="0"/>
          <a:chOff x="0" y="0"/>
          <a:chExt cx="0" cy="0"/>
        </a:xfrm>
      </p:grpSpPr>
      <p:sp>
        <p:nvSpPr>
          <p:cNvPr id="2" name="Textplatzhalter 1">
            <a:extLst>
              <a:ext uri="{FF2B5EF4-FFF2-40B4-BE49-F238E27FC236}">
                <a16:creationId xmlns:a16="http://schemas.microsoft.com/office/drawing/2014/main" id="{2A5EA511-526B-B16C-BD86-1D18C7766833}"/>
              </a:ext>
            </a:extLst>
          </p:cNvPr>
          <p:cNvSpPr>
            <a:spLocks noGrp="1"/>
          </p:cNvSpPr>
          <p:nvPr>
            <p:ph type="body" sz="quarter" idx="11"/>
          </p:nvPr>
        </p:nvSpPr>
        <p:spPr/>
        <p:txBody>
          <a:bodyPr/>
          <a:lstStyle/>
          <a:p>
            <a:r>
              <a:rPr lang="de-DE" dirty="0"/>
              <a:t>Umgang mit Daten &amp; Datenschutz</a:t>
            </a:r>
          </a:p>
        </p:txBody>
      </p:sp>
      <p:sp>
        <p:nvSpPr>
          <p:cNvPr id="3" name="Textplatzhalter 2">
            <a:extLst>
              <a:ext uri="{FF2B5EF4-FFF2-40B4-BE49-F238E27FC236}">
                <a16:creationId xmlns:a16="http://schemas.microsoft.com/office/drawing/2014/main" id="{0656B199-EE31-0B74-5811-69AEA8E4184A}"/>
              </a:ext>
            </a:extLst>
          </p:cNvPr>
          <p:cNvSpPr>
            <a:spLocks noGrp="1"/>
          </p:cNvSpPr>
          <p:nvPr>
            <p:ph type="body" sz="quarter" idx="10"/>
          </p:nvPr>
        </p:nvSpPr>
        <p:spPr/>
        <p:txBody>
          <a:bodyPr/>
          <a:lstStyle/>
          <a:p>
            <a:r>
              <a:rPr lang="de-DE" dirty="0"/>
              <a:t>Wie betrifft Datenschutz und Datensicherheit den einzelnen Mitarbeiter?</a:t>
            </a:r>
          </a:p>
          <a:p>
            <a:pPr lvl="1"/>
            <a:r>
              <a:rPr lang="de-DE" dirty="0"/>
              <a:t>Verstehen welche Daten wie vernetzt sind </a:t>
            </a:r>
          </a:p>
          <a:p>
            <a:pPr lvl="1"/>
            <a:r>
              <a:rPr lang="de-DE" dirty="0"/>
              <a:t>Interne Informationen vertraulich behandeln</a:t>
            </a:r>
          </a:p>
          <a:p>
            <a:pPr lvl="1"/>
            <a:r>
              <a:rPr lang="de-DE" dirty="0"/>
              <a:t>Fotografierverbot beachten</a:t>
            </a:r>
          </a:p>
          <a:p>
            <a:pPr lvl="1"/>
            <a:r>
              <a:rPr lang="de-DE" dirty="0"/>
              <a:t>USB-Sticks und Maschinen nicht verkoppeln</a:t>
            </a:r>
          </a:p>
          <a:p>
            <a:pPr lvl="1"/>
            <a:r>
              <a:rPr lang="de-DE" dirty="0"/>
              <a:t>Mobile IT-Geräte nicht an Maschinen anschließen</a:t>
            </a:r>
          </a:p>
          <a:p>
            <a:pPr lvl="1"/>
            <a:r>
              <a:rPr lang="de-DE" dirty="0"/>
              <a:t>Standards für Datenvernichtung, Datenweitergabe und Datenspeicherung kennen</a:t>
            </a:r>
          </a:p>
        </p:txBody>
      </p:sp>
      <p:sp>
        <p:nvSpPr>
          <p:cNvPr id="4" name="Textplatzhalter 3">
            <a:extLst>
              <a:ext uri="{FF2B5EF4-FFF2-40B4-BE49-F238E27FC236}">
                <a16:creationId xmlns:a16="http://schemas.microsoft.com/office/drawing/2014/main" id="{1D55F09E-F718-0998-17A8-027A6BF6A0A2}"/>
              </a:ext>
            </a:extLst>
          </p:cNvPr>
          <p:cNvSpPr>
            <a:spLocks noGrp="1"/>
          </p:cNvSpPr>
          <p:nvPr>
            <p:ph type="body" sz="quarter" idx="13"/>
          </p:nvPr>
        </p:nvSpPr>
        <p:spPr/>
        <p:txBody>
          <a:bodyPr/>
          <a:lstStyle/>
          <a:p>
            <a:r>
              <a:rPr lang="de-DE" dirty="0"/>
              <a:t>Was muss ich wissen?</a:t>
            </a:r>
          </a:p>
        </p:txBody>
      </p:sp>
      <p:pic>
        <p:nvPicPr>
          <p:cNvPr id="7" name="Bildplatzhalter 6" descr="Ein Bild, das Screenshot, Hand, Licht, Person enthält.&#10;&#10;Automatisch generierte Beschreibung">
            <a:extLst>
              <a:ext uri="{FF2B5EF4-FFF2-40B4-BE49-F238E27FC236}">
                <a16:creationId xmlns:a16="http://schemas.microsoft.com/office/drawing/2014/main" id="{A6410843-8031-99FF-D8F4-1D36E68689B6}"/>
              </a:ext>
            </a:extLst>
          </p:cNvPr>
          <p:cNvPicPr>
            <a:picLocks noGrp="1" noChangeAspect="1"/>
          </p:cNvPicPr>
          <p:nvPr>
            <p:ph type="pic" sz="quarter" idx="12"/>
          </p:nvPr>
        </p:nvPicPr>
        <p:blipFill>
          <a:blip r:embed="rId3">
            <a:extLst>
              <a:ext uri="{28A0092B-C50C-407E-A947-70E740481C1C}">
                <a14:useLocalDpi xmlns:a14="http://schemas.microsoft.com/office/drawing/2010/main" val="0"/>
              </a:ext>
            </a:extLst>
          </a:blip>
          <a:srcRect l="12531" t="-34693" r="5157" b="-34693"/>
          <a:stretch/>
        </p:blipFill>
        <p:spPr>
          <a:xfrm>
            <a:off x="-1" y="1954345"/>
            <a:ext cx="3800476" cy="4465179"/>
          </a:xfrm>
        </p:spPr>
      </p:pic>
      <p:sp>
        <p:nvSpPr>
          <p:cNvPr id="5" name="Textfeld 4">
            <a:extLst>
              <a:ext uri="{FF2B5EF4-FFF2-40B4-BE49-F238E27FC236}">
                <a16:creationId xmlns:a16="http://schemas.microsoft.com/office/drawing/2014/main" id="{2A7464EE-7705-5E2D-4AED-90E8D014CBA9}"/>
              </a:ext>
            </a:extLst>
          </p:cNvPr>
          <p:cNvSpPr txBox="1"/>
          <p:nvPr/>
        </p:nvSpPr>
        <p:spPr>
          <a:xfrm>
            <a:off x="0" y="6431556"/>
            <a:ext cx="3800475" cy="369332"/>
          </a:xfrm>
          <a:prstGeom prst="rect">
            <a:avLst/>
          </a:prstGeom>
          <a:noFill/>
        </p:spPr>
        <p:txBody>
          <a:bodyPr wrap="square" rtlCol="0">
            <a:spAutoFit/>
          </a:bodyPr>
          <a:lstStyle/>
          <a:p>
            <a:r>
              <a:rPr lang="de-DE" sz="900" dirty="0"/>
              <a:t>https://corporate.cyrilamarchandblogs.com/wp-content/uploads/sites/857/2023/10/Blog-image-655x374.jpg</a:t>
            </a:r>
          </a:p>
        </p:txBody>
      </p:sp>
      <p:sp>
        <p:nvSpPr>
          <p:cNvPr id="6" name="Foliennummernplatzhalter 5">
            <a:extLst>
              <a:ext uri="{FF2B5EF4-FFF2-40B4-BE49-F238E27FC236}">
                <a16:creationId xmlns:a16="http://schemas.microsoft.com/office/drawing/2014/main" id="{F11064CC-9080-1BD1-9444-B47948156665}"/>
              </a:ext>
            </a:extLst>
          </p:cNvPr>
          <p:cNvSpPr>
            <a:spLocks noGrp="1"/>
          </p:cNvSpPr>
          <p:nvPr>
            <p:ph type="sldNum" sz="quarter" idx="15"/>
          </p:nvPr>
        </p:nvSpPr>
        <p:spPr/>
        <p:txBody>
          <a:bodyPr/>
          <a:lstStyle/>
          <a:p>
            <a:fld id="{CFE5C5FA-BC1D-4AD1-BB57-E4E5DA93827D}" type="slidenum">
              <a:rPr lang="de-DE" smtClean="0"/>
              <a:pPr/>
              <a:t>11</a:t>
            </a:fld>
            <a:endParaRPr lang="de-DE" dirty="0"/>
          </a:p>
        </p:txBody>
      </p:sp>
    </p:spTree>
    <p:extLst>
      <p:ext uri="{BB962C8B-B14F-4D97-AF65-F5344CB8AC3E}">
        <p14:creationId xmlns:p14="http://schemas.microsoft.com/office/powerpoint/2010/main" val="426353559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BBDEE2-150F-0AB3-F46A-E7F1732D5315}"/>
            </a:ext>
          </a:extLst>
        </p:cNvPr>
        <p:cNvGrpSpPr/>
        <p:nvPr/>
      </p:nvGrpSpPr>
      <p:grpSpPr>
        <a:xfrm>
          <a:off x="0" y="0"/>
          <a:ext cx="0" cy="0"/>
          <a:chOff x="0" y="0"/>
          <a:chExt cx="0" cy="0"/>
        </a:xfrm>
      </p:grpSpPr>
      <p:sp>
        <p:nvSpPr>
          <p:cNvPr id="2" name="Textplatzhalter 1">
            <a:extLst>
              <a:ext uri="{FF2B5EF4-FFF2-40B4-BE49-F238E27FC236}">
                <a16:creationId xmlns:a16="http://schemas.microsoft.com/office/drawing/2014/main" id="{BFE29A55-97C6-C5DA-919B-1FF995FA2FFD}"/>
              </a:ext>
            </a:extLst>
          </p:cNvPr>
          <p:cNvSpPr>
            <a:spLocks noGrp="1"/>
          </p:cNvSpPr>
          <p:nvPr>
            <p:ph type="body" sz="quarter" idx="11"/>
          </p:nvPr>
        </p:nvSpPr>
        <p:spPr/>
        <p:txBody>
          <a:bodyPr/>
          <a:lstStyle/>
          <a:p>
            <a:r>
              <a:rPr lang="de-DE" dirty="0"/>
              <a:t>Umgang mit Daten &amp; Datenschutz</a:t>
            </a:r>
          </a:p>
        </p:txBody>
      </p:sp>
      <p:sp>
        <p:nvSpPr>
          <p:cNvPr id="3" name="Textplatzhalter 2">
            <a:extLst>
              <a:ext uri="{FF2B5EF4-FFF2-40B4-BE49-F238E27FC236}">
                <a16:creationId xmlns:a16="http://schemas.microsoft.com/office/drawing/2014/main" id="{BAA1189A-77B0-F288-36F2-8169843EB641}"/>
              </a:ext>
            </a:extLst>
          </p:cNvPr>
          <p:cNvSpPr>
            <a:spLocks noGrp="1"/>
          </p:cNvSpPr>
          <p:nvPr>
            <p:ph type="body" sz="quarter" idx="10"/>
          </p:nvPr>
        </p:nvSpPr>
        <p:spPr/>
        <p:txBody>
          <a:bodyPr/>
          <a:lstStyle/>
          <a:p>
            <a:r>
              <a:rPr lang="de-DE" dirty="0"/>
              <a:t>Was haben wir gelernt:</a:t>
            </a:r>
          </a:p>
          <a:p>
            <a:pPr lvl="1"/>
            <a:r>
              <a:rPr lang="de-DE" dirty="0"/>
              <a:t>Welche Daten wo in der Fertigung gesammelt werden </a:t>
            </a:r>
          </a:p>
          <a:p>
            <a:pPr lvl="1"/>
            <a:r>
              <a:rPr lang="de-DE" dirty="0"/>
              <a:t>Wie sie analysiert werden</a:t>
            </a:r>
          </a:p>
          <a:p>
            <a:pPr lvl="1"/>
            <a:r>
              <a:rPr lang="de-DE" dirty="0"/>
              <a:t>Warum es sinnvoll ist Daten zu sammeln</a:t>
            </a:r>
          </a:p>
          <a:p>
            <a:pPr lvl="1"/>
            <a:r>
              <a:rPr lang="de-DE" dirty="0"/>
              <a:t>Was das Unternehmen im Umgang mit Daten beachten sollte</a:t>
            </a:r>
          </a:p>
          <a:p>
            <a:pPr lvl="1"/>
            <a:r>
              <a:rPr lang="de-DE" dirty="0"/>
              <a:t>Differenz von Datenschutz und Datensicherheit</a:t>
            </a:r>
          </a:p>
          <a:p>
            <a:pPr lvl="1"/>
            <a:r>
              <a:rPr lang="de-DE" dirty="0"/>
              <a:t>Welche Risiken die Datensicherheit bedrohen</a:t>
            </a:r>
          </a:p>
          <a:p>
            <a:pPr lvl="1"/>
            <a:r>
              <a:rPr lang="de-DE" dirty="0"/>
              <a:t>Wie der einzelne Mitarbeiter zum Datenschutz/-sicherheit beitragen kann</a:t>
            </a:r>
          </a:p>
          <a:p>
            <a:pPr marL="0" indent="0">
              <a:buNone/>
            </a:pPr>
            <a:endParaRPr lang="de-DE" dirty="0"/>
          </a:p>
          <a:p>
            <a:pPr marL="0" indent="0">
              <a:buNone/>
            </a:pPr>
            <a:endParaRPr lang="de-DE" dirty="0"/>
          </a:p>
          <a:p>
            <a:pPr marL="0" marR="0" lvl="0" indent="0" algn="l" defTabSz="914400" rtl="0" eaLnBrk="1" fontAlgn="auto" latinLnBrk="0" hangingPunct="1">
              <a:lnSpc>
                <a:spcPct val="90000"/>
              </a:lnSpc>
              <a:spcBef>
                <a:spcPts val="1000"/>
              </a:spcBef>
              <a:spcAft>
                <a:spcPts val="0"/>
              </a:spcAft>
              <a:buClr>
                <a:srgbClr val="92D050"/>
              </a:buClr>
              <a:buSzTx/>
              <a:buFont typeface="Arial" panose="020B0604020202020204" pitchFamily="34" charset="0"/>
              <a:buNone/>
              <a:tabLst/>
              <a:defRPr/>
            </a:pPr>
            <a:r>
              <a:rPr kumimoji="0" lang="de-DE" sz="2400" b="0" i="0" u="none" strike="noStrike" kern="1200" cap="none" spc="0" normalizeH="0" baseline="0" noProof="0" dirty="0">
                <a:ln>
                  <a:noFill/>
                </a:ln>
                <a:solidFill>
                  <a:srgbClr val="FFFFFF"/>
                </a:solidFill>
                <a:effectLst/>
                <a:uLnTx/>
                <a:uFillTx/>
                <a:latin typeface="Arial"/>
                <a:ea typeface="+mn-ea"/>
                <a:cs typeface="+mn-cs"/>
                <a:sym typeface="Wingdings" panose="05000000000000000000" pitchFamily="2" charset="2"/>
              </a:rPr>
              <a:t></a:t>
            </a:r>
            <a:r>
              <a:rPr kumimoji="0" lang="de-DE" sz="2400" b="0" i="0" u="none" strike="noStrike" kern="1200" cap="none" spc="0" normalizeH="0" baseline="0" noProof="0" dirty="0">
                <a:ln>
                  <a:noFill/>
                </a:ln>
                <a:solidFill>
                  <a:srgbClr val="FFFFFF"/>
                </a:solidFill>
                <a:effectLst/>
                <a:uLnTx/>
                <a:uFillTx/>
                <a:latin typeface="Arial"/>
                <a:ea typeface="+mn-ea"/>
                <a:cs typeface="+mn-cs"/>
              </a:rPr>
              <a:t>Habt ihr noch Fragen?</a:t>
            </a:r>
          </a:p>
        </p:txBody>
      </p:sp>
      <p:sp>
        <p:nvSpPr>
          <p:cNvPr id="4" name="Textplatzhalter 3">
            <a:extLst>
              <a:ext uri="{FF2B5EF4-FFF2-40B4-BE49-F238E27FC236}">
                <a16:creationId xmlns:a16="http://schemas.microsoft.com/office/drawing/2014/main" id="{61771EE7-9E18-1EA1-AFC4-4B6744C1E577}"/>
              </a:ext>
            </a:extLst>
          </p:cNvPr>
          <p:cNvSpPr>
            <a:spLocks noGrp="1"/>
          </p:cNvSpPr>
          <p:nvPr>
            <p:ph type="body" sz="quarter" idx="13"/>
          </p:nvPr>
        </p:nvSpPr>
        <p:spPr/>
        <p:txBody>
          <a:bodyPr/>
          <a:lstStyle/>
          <a:p>
            <a:r>
              <a:rPr lang="de-DE" dirty="0"/>
              <a:t>Was haben wir heute gelernt?</a:t>
            </a:r>
          </a:p>
        </p:txBody>
      </p:sp>
      <p:pic>
        <p:nvPicPr>
          <p:cNvPr id="7" name="Bildplatzhalter 6" descr="Ein Bild, das Screenshot, Hand, Licht, Person enthält.&#10;&#10;Automatisch generierte Beschreibung">
            <a:extLst>
              <a:ext uri="{FF2B5EF4-FFF2-40B4-BE49-F238E27FC236}">
                <a16:creationId xmlns:a16="http://schemas.microsoft.com/office/drawing/2014/main" id="{FBA23DD0-C8AE-A873-90D0-761642C222DC}"/>
              </a:ext>
            </a:extLst>
          </p:cNvPr>
          <p:cNvPicPr>
            <a:picLocks noGrp="1" noChangeAspect="1"/>
          </p:cNvPicPr>
          <p:nvPr>
            <p:ph type="pic" sz="quarter" idx="12"/>
          </p:nvPr>
        </p:nvPicPr>
        <p:blipFill>
          <a:blip r:embed="rId3">
            <a:extLst>
              <a:ext uri="{28A0092B-C50C-407E-A947-70E740481C1C}">
                <a14:useLocalDpi xmlns:a14="http://schemas.microsoft.com/office/drawing/2010/main" val="0"/>
              </a:ext>
            </a:extLst>
          </a:blip>
          <a:srcRect l="12531" t="-34693" r="5157" b="-34693"/>
          <a:stretch/>
        </p:blipFill>
        <p:spPr>
          <a:xfrm>
            <a:off x="-1" y="1954345"/>
            <a:ext cx="3800476" cy="4465179"/>
          </a:xfrm>
        </p:spPr>
      </p:pic>
      <p:sp>
        <p:nvSpPr>
          <p:cNvPr id="6" name="Textfeld 5">
            <a:extLst>
              <a:ext uri="{FF2B5EF4-FFF2-40B4-BE49-F238E27FC236}">
                <a16:creationId xmlns:a16="http://schemas.microsoft.com/office/drawing/2014/main" id="{6A330372-44AA-7CC4-5407-F4BC77E9C3F2}"/>
              </a:ext>
            </a:extLst>
          </p:cNvPr>
          <p:cNvSpPr txBox="1"/>
          <p:nvPr/>
        </p:nvSpPr>
        <p:spPr>
          <a:xfrm>
            <a:off x="0" y="6431556"/>
            <a:ext cx="3800475" cy="369332"/>
          </a:xfrm>
          <a:prstGeom prst="rect">
            <a:avLst/>
          </a:prstGeom>
          <a:noFill/>
        </p:spPr>
        <p:txBody>
          <a:bodyPr wrap="square" rtlCol="0">
            <a:spAutoFit/>
          </a:bodyPr>
          <a:lstStyle/>
          <a:p>
            <a:r>
              <a:rPr lang="de-DE" sz="900" dirty="0"/>
              <a:t>https://corporate.cyrilamarchandblogs.com/wp-content/uploads/sites/857/2023/10/Blog-image-655x374.jpg</a:t>
            </a:r>
          </a:p>
        </p:txBody>
      </p:sp>
      <p:sp>
        <p:nvSpPr>
          <p:cNvPr id="5" name="Foliennummernplatzhalter 4">
            <a:extLst>
              <a:ext uri="{FF2B5EF4-FFF2-40B4-BE49-F238E27FC236}">
                <a16:creationId xmlns:a16="http://schemas.microsoft.com/office/drawing/2014/main" id="{F69424EF-1F83-0CC5-57C8-F0F21CEB180F}"/>
              </a:ext>
            </a:extLst>
          </p:cNvPr>
          <p:cNvSpPr>
            <a:spLocks noGrp="1"/>
          </p:cNvSpPr>
          <p:nvPr>
            <p:ph type="sldNum" sz="quarter" idx="15"/>
          </p:nvPr>
        </p:nvSpPr>
        <p:spPr/>
        <p:txBody>
          <a:bodyPr/>
          <a:lstStyle/>
          <a:p>
            <a:fld id="{CFE5C5FA-BC1D-4AD1-BB57-E4E5DA93827D}" type="slidenum">
              <a:rPr lang="de-DE" smtClean="0"/>
              <a:pPr/>
              <a:t>12</a:t>
            </a:fld>
            <a:endParaRPr lang="de-DE" dirty="0"/>
          </a:p>
        </p:txBody>
      </p:sp>
    </p:spTree>
    <p:extLst>
      <p:ext uri="{BB962C8B-B14F-4D97-AF65-F5344CB8AC3E}">
        <p14:creationId xmlns:p14="http://schemas.microsoft.com/office/powerpoint/2010/main" val="223566763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813001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dplatzhalter 8" descr="Ein Bild, das Screenshot, Kreis, Raum, Text enthält.&#10;&#10;Automatisch generierte Beschreibung">
            <a:extLst>
              <a:ext uri="{FF2B5EF4-FFF2-40B4-BE49-F238E27FC236}">
                <a16:creationId xmlns:a16="http://schemas.microsoft.com/office/drawing/2014/main" id="{5EFF2957-DCAF-3610-BD7B-E35D3176E603}"/>
              </a:ext>
            </a:extLst>
          </p:cNvPr>
          <p:cNvPicPr>
            <a:picLocks noGrp="1" noChangeAspect="1"/>
          </p:cNvPicPr>
          <p:nvPr>
            <p:ph type="pic" sz="quarter" idx="12"/>
          </p:nvPr>
        </p:nvPicPr>
        <p:blipFill>
          <a:blip r:embed="rId2">
            <a:extLst>
              <a:ext uri="{28A0092B-C50C-407E-A947-70E740481C1C}">
                <a14:useLocalDpi xmlns:a14="http://schemas.microsoft.com/office/drawing/2010/main" val="0"/>
              </a:ext>
            </a:extLst>
          </a:blip>
          <a:srcRect l="25846" r="24794"/>
          <a:stretch/>
        </p:blipFill>
        <p:spPr>
          <a:xfrm>
            <a:off x="-1" y="1954345"/>
            <a:ext cx="3800476" cy="4465179"/>
          </a:xfrm>
        </p:spPr>
      </p:pic>
      <p:sp>
        <p:nvSpPr>
          <p:cNvPr id="3" name="Textplatzhalter 2">
            <a:extLst>
              <a:ext uri="{FF2B5EF4-FFF2-40B4-BE49-F238E27FC236}">
                <a16:creationId xmlns:a16="http://schemas.microsoft.com/office/drawing/2014/main" id="{BF56E5C5-FBD3-D892-6AC0-8D092C915CC7}"/>
              </a:ext>
            </a:extLst>
          </p:cNvPr>
          <p:cNvSpPr>
            <a:spLocks noGrp="1"/>
          </p:cNvSpPr>
          <p:nvPr>
            <p:ph type="body" sz="quarter" idx="16"/>
          </p:nvPr>
        </p:nvSpPr>
        <p:spPr/>
        <p:txBody>
          <a:bodyPr/>
          <a:lstStyle/>
          <a:p>
            <a:r>
              <a:rPr lang="de-DE" dirty="0"/>
              <a:t>Daten in der Fertigung</a:t>
            </a:r>
          </a:p>
          <a:p>
            <a:r>
              <a:rPr lang="de-DE" dirty="0"/>
              <a:t>Datenschutz und -sicherheit</a:t>
            </a:r>
          </a:p>
        </p:txBody>
      </p:sp>
      <p:sp>
        <p:nvSpPr>
          <p:cNvPr id="4" name="Textplatzhalter 3">
            <a:extLst>
              <a:ext uri="{FF2B5EF4-FFF2-40B4-BE49-F238E27FC236}">
                <a16:creationId xmlns:a16="http://schemas.microsoft.com/office/drawing/2014/main" id="{36085B98-BCC6-DB3B-C463-199535A1FD80}"/>
              </a:ext>
            </a:extLst>
          </p:cNvPr>
          <p:cNvSpPr>
            <a:spLocks noGrp="1"/>
          </p:cNvSpPr>
          <p:nvPr>
            <p:ph type="body" sz="quarter" idx="17"/>
          </p:nvPr>
        </p:nvSpPr>
        <p:spPr/>
        <p:txBody>
          <a:bodyPr/>
          <a:lstStyle/>
          <a:p>
            <a:r>
              <a:rPr lang="de-DE" dirty="0"/>
              <a:t>90 Minuten</a:t>
            </a:r>
          </a:p>
        </p:txBody>
      </p:sp>
      <p:sp>
        <p:nvSpPr>
          <p:cNvPr id="5" name="Textplatzhalter 4">
            <a:extLst>
              <a:ext uri="{FF2B5EF4-FFF2-40B4-BE49-F238E27FC236}">
                <a16:creationId xmlns:a16="http://schemas.microsoft.com/office/drawing/2014/main" id="{F8E9B24C-6C68-5770-729A-4ADAB709D84D}"/>
              </a:ext>
            </a:extLst>
          </p:cNvPr>
          <p:cNvSpPr>
            <a:spLocks noGrp="1"/>
          </p:cNvSpPr>
          <p:nvPr>
            <p:ph type="body" sz="quarter" idx="18"/>
          </p:nvPr>
        </p:nvSpPr>
        <p:spPr/>
        <p:txBody>
          <a:bodyPr/>
          <a:lstStyle/>
          <a:p>
            <a:r>
              <a:rPr lang="de-DE" dirty="0"/>
              <a:t>keine</a:t>
            </a:r>
          </a:p>
        </p:txBody>
      </p:sp>
      <p:sp>
        <p:nvSpPr>
          <p:cNvPr id="6" name="Textplatzhalter 5">
            <a:extLst>
              <a:ext uri="{FF2B5EF4-FFF2-40B4-BE49-F238E27FC236}">
                <a16:creationId xmlns:a16="http://schemas.microsoft.com/office/drawing/2014/main" id="{36F98ACD-1B16-8DBC-B967-7D1ACF91B58E}"/>
              </a:ext>
            </a:extLst>
          </p:cNvPr>
          <p:cNvSpPr>
            <a:spLocks noGrp="1"/>
          </p:cNvSpPr>
          <p:nvPr>
            <p:ph type="body" sz="quarter" idx="11"/>
          </p:nvPr>
        </p:nvSpPr>
        <p:spPr/>
        <p:txBody>
          <a:bodyPr/>
          <a:lstStyle/>
          <a:p>
            <a:r>
              <a:rPr lang="de-DE" dirty="0"/>
              <a:t>Modul: Umgang mit Daten &amp; Datenschutz</a:t>
            </a:r>
          </a:p>
        </p:txBody>
      </p:sp>
      <p:sp>
        <p:nvSpPr>
          <p:cNvPr id="7" name="Textplatzhalter 6">
            <a:extLst>
              <a:ext uri="{FF2B5EF4-FFF2-40B4-BE49-F238E27FC236}">
                <a16:creationId xmlns:a16="http://schemas.microsoft.com/office/drawing/2014/main" id="{7AAB6368-EFA7-2CF9-7947-5D2853570036}"/>
              </a:ext>
            </a:extLst>
          </p:cNvPr>
          <p:cNvSpPr>
            <a:spLocks noGrp="1"/>
          </p:cNvSpPr>
          <p:nvPr>
            <p:ph type="body" sz="quarter" idx="13"/>
          </p:nvPr>
        </p:nvSpPr>
        <p:spPr/>
        <p:txBody>
          <a:bodyPr/>
          <a:lstStyle/>
          <a:p>
            <a:r>
              <a:rPr lang="de-DE" dirty="0"/>
              <a:t>Was sind die Fakten?</a:t>
            </a:r>
          </a:p>
        </p:txBody>
      </p:sp>
      <p:sp>
        <p:nvSpPr>
          <p:cNvPr id="10" name="Textfeld 9">
            <a:extLst>
              <a:ext uri="{FF2B5EF4-FFF2-40B4-BE49-F238E27FC236}">
                <a16:creationId xmlns:a16="http://schemas.microsoft.com/office/drawing/2014/main" id="{B1E9BEB3-30B5-D7D3-F209-7DD29038A278}"/>
              </a:ext>
            </a:extLst>
          </p:cNvPr>
          <p:cNvSpPr txBox="1"/>
          <p:nvPr/>
        </p:nvSpPr>
        <p:spPr>
          <a:xfrm>
            <a:off x="-1" y="6431555"/>
            <a:ext cx="3441033" cy="369332"/>
          </a:xfrm>
          <a:prstGeom prst="rect">
            <a:avLst/>
          </a:prstGeom>
          <a:noFill/>
        </p:spPr>
        <p:txBody>
          <a:bodyPr wrap="square" rtlCol="0">
            <a:spAutoFit/>
          </a:bodyPr>
          <a:lstStyle/>
          <a:p>
            <a:r>
              <a:rPr lang="de-DE" sz="900" dirty="0"/>
              <a:t>https://www.bavc.de/images/news/Seite-6---Digitalisierung-Bild-Quelle-Fotolia---94905049.jpg</a:t>
            </a:r>
          </a:p>
        </p:txBody>
      </p:sp>
      <p:sp>
        <p:nvSpPr>
          <p:cNvPr id="2" name="Foliennummernplatzhalter 1">
            <a:extLst>
              <a:ext uri="{FF2B5EF4-FFF2-40B4-BE49-F238E27FC236}">
                <a16:creationId xmlns:a16="http://schemas.microsoft.com/office/drawing/2014/main" id="{CB0C5CDC-8AEC-0FEE-8AD1-CB5E218DF337}"/>
              </a:ext>
            </a:extLst>
          </p:cNvPr>
          <p:cNvSpPr>
            <a:spLocks noGrp="1"/>
          </p:cNvSpPr>
          <p:nvPr>
            <p:ph type="sldNum" sz="quarter" idx="15"/>
          </p:nvPr>
        </p:nvSpPr>
        <p:spPr/>
        <p:txBody>
          <a:bodyPr/>
          <a:lstStyle/>
          <a:p>
            <a:fld id="{CFE5C5FA-BC1D-4AD1-BB57-E4E5DA93827D}" type="slidenum">
              <a:rPr lang="de-DE" smtClean="0"/>
              <a:pPr/>
              <a:t>2</a:t>
            </a:fld>
            <a:endParaRPr lang="de-DE" dirty="0"/>
          </a:p>
        </p:txBody>
      </p:sp>
    </p:spTree>
    <p:extLst>
      <p:ext uri="{BB962C8B-B14F-4D97-AF65-F5344CB8AC3E}">
        <p14:creationId xmlns:p14="http://schemas.microsoft.com/office/powerpoint/2010/main" val="22561143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77301916-A75B-F134-259F-187F329A015B}"/>
              </a:ext>
            </a:extLst>
          </p:cNvPr>
          <p:cNvSpPr>
            <a:spLocks noGrp="1"/>
          </p:cNvSpPr>
          <p:nvPr>
            <p:ph type="body" sz="quarter" idx="16"/>
          </p:nvPr>
        </p:nvSpPr>
        <p:spPr/>
        <p:txBody>
          <a:bodyPr/>
          <a:lstStyle/>
          <a:p>
            <a:r>
              <a:rPr lang="de-DE" dirty="0"/>
              <a:t>Vortrag</a:t>
            </a:r>
          </a:p>
        </p:txBody>
      </p:sp>
      <p:sp>
        <p:nvSpPr>
          <p:cNvPr id="4" name="Textplatzhalter 3">
            <a:extLst>
              <a:ext uri="{FF2B5EF4-FFF2-40B4-BE49-F238E27FC236}">
                <a16:creationId xmlns:a16="http://schemas.microsoft.com/office/drawing/2014/main" id="{28A01D43-FBD4-0BA9-B847-CBE6E649A76E}"/>
              </a:ext>
            </a:extLst>
          </p:cNvPr>
          <p:cNvSpPr>
            <a:spLocks noGrp="1"/>
          </p:cNvSpPr>
          <p:nvPr>
            <p:ph type="body" sz="quarter" idx="17"/>
          </p:nvPr>
        </p:nvSpPr>
        <p:spPr/>
        <p:txBody>
          <a:bodyPr/>
          <a:lstStyle/>
          <a:p>
            <a:r>
              <a:rPr lang="de-DE" dirty="0"/>
              <a:t>Seminarraum</a:t>
            </a:r>
          </a:p>
        </p:txBody>
      </p:sp>
      <p:sp>
        <p:nvSpPr>
          <p:cNvPr id="5" name="Textplatzhalter 4">
            <a:extLst>
              <a:ext uri="{FF2B5EF4-FFF2-40B4-BE49-F238E27FC236}">
                <a16:creationId xmlns:a16="http://schemas.microsoft.com/office/drawing/2014/main" id="{50D88215-0100-8C45-50CB-14D148A0D94B}"/>
              </a:ext>
            </a:extLst>
          </p:cNvPr>
          <p:cNvSpPr>
            <a:spLocks noGrp="1"/>
          </p:cNvSpPr>
          <p:nvPr>
            <p:ph type="body" sz="quarter" idx="18"/>
          </p:nvPr>
        </p:nvSpPr>
        <p:spPr/>
        <p:txBody>
          <a:bodyPr/>
          <a:lstStyle/>
          <a:p>
            <a:r>
              <a:rPr lang="de-DE" dirty="0"/>
              <a:t>Modul: Grundlagen der Nachhaltigkeit</a:t>
            </a:r>
          </a:p>
          <a:p>
            <a:r>
              <a:rPr lang="de-DE" dirty="0"/>
              <a:t>Modul: KI in der Fertigung</a:t>
            </a:r>
          </a:p>
        </p:txBody>
      </p:sp>
      <p:sp>
        <p:nvSpPr>
          <p:cNvPr id="6" name="Textplatzhalter 5">
            <a:extLst>
              <a:ext uri="{FF2B5EF4-FFF2-40B4-BE49-F238E27FC236}">
                <a16:creationId xmlns:a16="http://schemas.microsoft.com/office/drawing/2014/main" id="{D1EFBF84-9D65-90AF-253A-9DEEBCA55192}"/>
              </a:ext>
            </a:extLst>
          </p:cNvPr>
          <p:cNvSpPr>
            <a:spLocks noGrp="1"/>
          </p:cNvSpPr>
          <p:nvPr>
            <p:ph type="body" sz="quarter" idx="11"/>
          </p:nvPr>
        </p:nvSpPr>
        <p:spPr/>
        <p:txBody>
          <a:bodyPr/>
          <a:lstStyle/>
          <a:p>
            <a:r>
              <a:rPr lang="de-DE" dirty="0"/>
              <a:t>Modul: Umgang mit Daten &amp; Datenschutz</a:t>
            </a:r>
          </a:p>
        </p:txBody>
      </p:sp>
      <p:sp>
        <p:nvSpPr>
          <p:cNvPr id="7" name="Textplatzhalter 6">
            <a:extLst>
              <a:ext uri="{FF2B5EF4-FFF2-40B4-BE49-F238E27FC236}">
                <a16:creationId xmlns:a16="http://schemas.microsoft.com/office/drawing/2014/main" id="{458CBA46-253C-1A0D-996B-EB8AC3A4A6EC}"/>
              </a:ext>
            </a:extLst>
          </p:cNvPr>
          <p:cNvSpPr>
            <a:spLocks noGrp="1"/>
          </p:cNvSpPr>
          <p:nvPr>
            <p:ph type="body" sz="quarter" idx="13"/>
          </p:nvPr>
        </p:nvSpPr>
        <p:spPr/>
        <p:txBody>
          <a:bodyPr/>
          <a:lstStyle/>
          <a:p>
            <a:r>
              <a:rPr lang="de-DE" dirty="0"/>
              <a:t>Was sind die Fakten?</a:t>
            </a:r>
          </a:p>
        </p:txBody>
      </p:sp>
      <p:pic>
        <p:nvPicPr>
          <p:cNvPr id="11" name="Bildplatzhalter 8" descr="Ein Bild, das Screenshot, Kreis, Raum, Text enthält.&#10;&#10;Automatisch generierte Beschreibung">
            <a:extLst>
              <a:ext uri="{FF2B5EF4-FFF2-40B4-BE49-F238E27FC236}">
                <a16:creationId xmlns:a16="http://schemas.microsoft.com/office/drawing/2014/main" id="{07DE8C59-11F9-921B-B036-7BBD6171EF22}"/>
              </a:ext>
            </a:extLst>
          </p:cNvPr>
          <p:cNvPicPr>
            <a:picLocks noGrp="1" noChangeAspect="1"/>
          </p:cNvPicPr>
          <p:nvPr>
            <p:ph type="pic" sz="quarter" idx="12"/>
          </p:nvPr>
        </p:nvPicPr>
        <p:blipFill>
          <a:blip r:embed="rId2">
            <a:extLst>
              <a:ext uri="{28A0092B-C50C-407E-A947-70E740481C1C}">
                <a14:useLocalDpi xmlns:a14="http://schemas.microsoft.com/office/drawing/2010/main" val="0"/>
              </a:ext>
            </a:extLst>
          </a:blip>
          <a:srcRect l="25846" r="24794"/>
          <a:stretch/>
        </p:blipFill>
        <p:spPr>
          <a:xfrm>
            <a:off x="-1" y="1954345"/>
            <a:ext cx="3800476" cy="4465179"/>
          </a:xfrm>
        </p:spPr>
      </p:pic>
      <p:sp>
        <p:nvSpPr>
          <p:cNvPr id="12" name="Textfeld 11">
            <a:extLst>
              <a:ext uri="{FF2B5EF4-FFF2-40B4-BE49-F238E27FC236}">
                <a16:creationId xmlns:a16="http://schemas.microsoft.com/office/drawing/2014/main" id="{B4A0A47E-6F0A-7BBB-5EA8-9086DDC167E6}"/>
              </a:ext>
            </a:extLst>
          </p:cNvPr>
          <p:cNvSpPr txBox="1"/>
          <p:nvPr/>
        </p:nvSpPr>
        <p:spPr>
          <a:xfrm>
            <a:off x="-1" y="6431555"/>
            <a:ext cx="3441033" cy="369332"/>
          </a:xfrm>
          <a:prstGeom prst="rect">
            <a:avLst/>
          </a:prstGeom>
          <a:noFill/>
        </p:spPr>
        <p:txBody>
          <a:bodyPr wrap="square" rtlCol="0">
            <a:spAutoFit/>
          </a:bodyPr>
          <a:lstStyle/>
          <a:p>
            <a:r>
              <a:rPr lang="de-DE" sz="900" dirty="0"/>
              <a:t>https://www.bavc.de/images/news/Seite-6---Digitalisierung-Bild-Quelle-Fotolia---94905049.jpg</a:t>
            </a:r>
          </a:p>
        </p:txBody>
      </p:sp>
      <p:sp>
        <p:nvSpPr>
          <p:cNvPr id="2" name="Foliennummernplatzhalter 1">
            <a:extLst>
              <a:ext uri="{FF2B5EF4-FFF2-40B4-BE49-F238E27FC236}">
                <a16:creationId xmlns:a16="http://schemas.microsoft.com/office/drawing/2014/main" id="{B3EFDF77-7BC6-08C9-CEBF-68C70C6303B2}"/>
              </a:ext>
            </a:extLst>
          </p:cNvPr>
          <p:cNvSpPr>
            <a:spLocks noGrp="1"/>
          </p:cNvSpPr>
          <p:nvPr>
            <p:ph type="sldNum" sz="quarter" idx="15"/>
          </p:nvPr>
        </p:nvSpPr>
        <p:spPr/>
        <p:txBody>
          <a:bodyPr/>
          <a:lstStyle/>
          <a:p>
            <a:fld id="{CFE5C5FA-BC1D-4AD1-BB57-E4E5DA93827D}" type="slidenum">
              <a:rPr lang="de-DE" smtClean="0"/>
              <a:pPr/>
              <a:t>3</a:t>
            </a:fld>
            <a:endParaRPr lang="de-DE" dirty="0"/>
          </a:p>
        </p:txBody>
      </p:sp>
    </p:spTree>
    <p:extLst>
      <p:ext uri="{BB962C8B-B14F-4D97-AF65-F5344CB8AC3E}">
        <p14:creationId xmlns:p14="http://schemas.microsoft.com/office/powerpoint/2010/main" val="149987677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2FF27FD2-9B72-C6B0-D035-F8132AD3F12C}"/>
              </a:ext>
            </a:extLst>
          </p:cNvPr>
          <p:cNvSpPr>
            <a:spLocks noGrp="1"/>
          </p:cNvSpPr>
          <p:nvPr>
            <p:ph type="body" sz="quarter" idx="11"/>
          </p:nvPr>
        </p:nvSpPr>
        <p:spPr/>
        <p:txBody>
          <a:bodyPr/>
          <a:lstStyle/>
          <a:p>
            <a:r>
              <a:rPr lang="de-DE" dirty="0"/>
              <a:t>Umgang mit Daten &amp; Datenschutz</a:t>
            </a:r>
          </a:p>
        </p:txBody>
      </p:sp>
      <p:sp>
        <p:nvSpPr>
          <p:cNvPr id="3" name="Textplatzhalter 2">
            <a:extLst>
              <a:ext uri="{FF2B5EF4-FFF2-40B4-BE49-F238E27FC236}">
                <a16:creationId xmlns:a16="http://schemas.microsoft.com/office/drawing/2014/main" id="{F87A2347-3982-365C-FB92-4561BA209D08}"/>
              </a:ext>
            </a:extLst>
          </p:cNvPr>
          <p:cNvSpPr>
            <a:spLocks noGrp="1"/>
          </p:cNvSpPr>
          <p:nvPr>
            <p:ph type="body" sz="quarter" idx="10"/>
          </p:nvPr>
        </p:nvSpPr>
        <p:spPr/>
        <p:txBody>
          <a:bodyPr/>
          <a:lstStyle/>
          <a:p>
            <a:r>
              <a:rPr lang="de-DE" dirty="0"/>
              <a:t>Welche Daten sind wichtig?</a:t>
            </a:r>
          </a:p>
          <a:p>
            <a:r>
              <a:rPr lang="de-DE" dirty="0"/>
              <a:t>Wo werden Daten gesammelt und wie werden sie analysiert?</a:t>
            </a:r>
          </a:p>
          <a:p>
            <a:r>
              <a:rPr lang="de-DE" dirty="0"/>
              <a:t>Warum ist es sinnvoll Daten zu sammeln?</a:t>
            </a:r>
          </a:p>
          <a:p>
            <a:r>
              <a:rPr lang="de-DE" dirty="0"/>
              <a:t>Was muss das Unternehmen im Umgang mit Daten beachten?</a:t>
            </a:r>
          </a:p>
          <a:p>
            <a:r>
              <a:rPr lang="de-DE" dirty="0"/>
              <a:t>Welche Risiken bedrohen die Datensicherheit?</a:t>
            </a:r>
          </a:p>
          <a:p>
            <a:r>
              <a:rPr lang="de-DE" dirty="0"/>
              <a:t>Wie kann der einzelne Mitarbeiter zum Datenschutz/-sicherheit beitragen?</a:t>
            </a:r>
          </a:p>
        </p:txBody>
      </p:sp>
      <p:sp>
        <p:nvSpPr>
          <p:cNvPr id="4" name="Textplatzhalter 3">
            <a:extLst>
              <a:ext uri="{FF2B5EF4-FFF2-40B4-BE49-F238E27FC236}">
                <a16:creationId xmlns:a16="http://schemas.microsoft.com/office/drawing/2014/main" id="{4F54E014-250D-3171-A994-0F53E0552449}"/>
              </a:ext>
            </a:extLst>
          </p:cNvPr>
          <p:cNvSpPr>
            <a:spLocks noGrp="1"/>
          </p:cNvSpPr>
          <p:nvPr>
            <p:ph type="body" sz="quarter" idx="13"/>
          </p:nvPr>
        </p:nvSpPr>
        <p:spPr/>
        <p:txBody>
          <a:bodyPr/>
          <a:lstStyle/>
          <a:p>
            <a:r>
              <a:rPr lang="de-DE" dirty="0"/>
              <a:t>Was wollen wir erreichen?</a:t>
            </a:r>
          </a:p>
        </p:txBody>
      </p:sp>
      <p:pic>
        <p:nvPicPr>
          <p:cNvPr id="23" name="Bildplatzhalter 8" descr="Ein Bild, das Screenshot, Kreis, Raum, Text enthält.&#10;&#10;Automatisch generierte Beschreibung">
            <a:extLst>
              <a:ext uri="{FF2B5EF4-FFF2-40B4-BE49-F238E27FC236}">
                <a16:creationId xmlns:a16="http://schemas.microsoft.com/office/drawing/2014/main" id="{50654627-FE07-0A32-99B6-CEA077B4FBA8}"/>
              </a:ext>
            </a:extLst>
          </p:cNvPr>
          <p:cNvPicPr>
            <a:picLocks noGrp="1" noChangeAspect="1"/>
          </p:cNvPicPr>
          <p:nvPr>
            <p:ph type="pic" sz="quarter" idx="12"/>
          </p:nvPr>
        </p:nvPicPr>
        <p:blipFill>
          <a:blip r:embed="rId3">
            <a:extLst>
              <a:ext uri="{28A0092B-C50C-407E-A947-70E740481C1C}">
                <a14:useLocalDpi xmlns:a14="http://schemas.microsoft.com/office/drawing/2010/main" val="0"/>
              </a:ext>
            </a:extLst>
          </a:blip>
          <a:srcRect l="25846" r="24794"/>
          <a:stretch/>
        </p:blipFill>
        <p:spPr>
          <a:xfrm>
            <a:off x="-1" y="1954345"/>
            <a:ext cx="3800476" cy="4465179"/>
          </a:xfrm>
        </p:spPr>
      </p:pic>
      <p:sp>
        <p:nvSpPr>
          <p:cNvPr id="24" name="Textfeld 23">
            <a:extLst>
              <a:ext uri="{FF2B5EF4-FFF2-40B4-BE49-F238E27FC236}">
                <a16:creationId xmlns:a16="http://schemas.microsoft.com/office/drawing/2014/main" id="{F03181F7-1237-2051-19BE-BE380808F2FF}"/>
              </a:ext>
            </a:extLst>
          </p:cNvPr>
          <p:cNvSpPr txBox="1"/>
          <p:nvPr/>
        </p:nvSpPr>
        <p:spPr>
          <a:xfrm>
            <a:off x="-1" y="6431555"/>
            <a:ext cx="3441033" cy="369332"/>
          </a:xfrm>
          <a:prstGeom prst="rect">
            <a:avLst/>
          </a:prstGeom>
          <a:noFill/>
        </p:spPr>
        <p:txBody>
          <a:bodyPr wrap="square" rtlCol="0">
            <a:spAutoFit/>
          </a:bodyPr>
          <a:lstStyle/>
          <a:p>
            <a:r>
              <a:rPr lang="de-DE" sz="900" dirty="0"/>
              <a:t>https://www.bavc.de/images/news/Seite-6---Digitalisierung-Bild-Quelle-Fotolia---94905049.jpg</a:t>
            </a:r>
          </a:p>
        </p:txBody>
      </p:sp>
      <p:sp>
        <p:nvSpPr>
          <p:cNvPr id="5" name="Foliennummernplatzhalter 4">
            <a:extLst>
              <a:ext uri="{FF2B5EF4-FFF2-40B4-BE49-F238E27FC236}">
                <a16:creationId xmlns:a16="http://schemas.microsoft.com/office/drawing/2014/main" id="{6BBEAAE8-286B-5156-A292-806689301396}"/>
              </a:ext>
            </a:extLst>
          </p:cNvPr>
          <p:cNvSpPr>
            <a:spLocks noGrp="1"/>
          </p:cNvSpPr>
          <p:nvPr>
            <p:ph type="sldNum" sz="quarter" idx="15"/>
          </p:nvPr>
        </p:nvSpPr>
        <p:spPr/>
        <p:txBody>
          <a:bodyPr/>
          <a:lstStyle/>
          <a:p>
            <a:fld id="{CFE5C5FA-BC1D-4AD1-BB57-E4E5DA93827D}" type="slidenum">
              <a:rPr lang="de-DE" smtClean="0"/>
              <a:pPr/>
              <a:t>4</a:t>
            </a:fld>
            <a:endParaRPr lang="de-DE" dirty="0"/>
          </a:p>
        </p:txBody>
      </p:sp>
    </p:spTree>
    <p:extLst>
      <p:ext uri="{BB962C8B-B14F-4D97-AF65-F5344CB8AC3E}">
        <p14:creationId xmlns:p14="http://schemas.microsoft.com/office/powerpoint/2010/main" val="196746869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61D294-AE9A-8944-BE97-30792CD4AB3B}"/>
            </a:ext>
          </a:extLst>
        </p:cNvPr>
        <p:cNvGrpSpPr/>
        <p:nvPr/>
      </p:nvGrpSpPr>
      <p:grpSpPr>
        <a:xfrm>
          <a:off x="0" y="0"/>
          <a:ext cx="0" cy="0"/>
          <a:chOff x="0" y="0"/>
          <a:chExt cx="0" cy="0"/>
        </a:xfrm>
      </p:grpSpPr>
      <p:sp>
        <p:nvSpPr>
          <p:cNvPr id="2" name="Textplatzhalter 1">
            <a:extLst>
              <a:ext uri="{FF2B5EF4-FFF2-40B4-BE49-F238E27FC236}">
                <a16:creationId xmlns:a16="http://schemas.microsoft.com/office/drawing/2014/main" id="{A6AB3183-FD81-7B92-84F7-51A1C13E9D91}"/>
              </a:ext>
            </a:extLst>
          </p:cNvPr>
          <p:cNvSpPr>
            <a:spLocks noGrp="1"/>
          </p:cNvSpPr>
          <p:nvPr>
            <p:ph type="body" sz="quarter" idx="11"/>
          </p:nvPr>
        </p:nvSpPr>
        <p:spPr/>
        <p:txBody>
          <a:bodyPr/>
          <a:lstStyle/>
          <a:p>
            <a:r>
              <a:rPr lang="de-DE" dirty="0"/>
              <a:t>Umgang mit Daten &amp; Datenschutz</a:t>
            </a:r>
          </a:p>
        </p:txBody>
      </p:sp>
      <p:sp>
        <p:nvSpPr>
          <p:cNvPr id="3" name="Textplatzhalter 2">
            <a:extLst>
              <a:ext uri="{FF2B5EF4-FFF2-40B4-BE49-F238E27FC236}">
                <a16:creationId xmlns:a16="http://schemas.microsoft.com/office/drawing/2014/main" id="{F77ED534-7369-BCCA-6422-29FB15AC8CB7}"/>
              </a:ext>
            </a:extLst>
          </p:cNvPr>
          <p:cNvSpPr>
            <a:spLocks noGrp="1"/>
          </p:cNvSpPr>
          <p:nvPr>
            <p:ph type="body" sz="quarter" idx="10"/>
          </p:nvPr>
        </p:nvSpPr>
        <p:spPr/>
        <p:txBody>
          <a:bodyPr/>
          <a:lstStyle/>
          <a:p>
            <a:r>
              <a:rPr lang="de-DE" dirty="0"/>
              <a:t>Welche Daten sind von Relevanz?</a:t>
            </a:r>
          </a:p>
          <a:p>
            <a:pPr lvl="1"/>
            <a:r>
              <a:rPr lang="de-DE" dirty="0"/>
              <a:t>Personenbezogene Daten </a:t>
            </a:r>
          </a:p>
          <a:p>
            <a:pPr lvl="2"/>
            <a:r>
              <a:rPr lang="de-DE" dirty="0"/>
              <a:t>Adresse, IBAN</a:t>
            </a:r>
          </a:p>
          <a:p>
            <a:pPr lvl="1"/>
            <a:r>
              <a:rPr lang="de-DE" dirty="0"/>
              <a:t>Maschinen-/Fertigungsdaten</a:t>
            </a:r>
          </a:p>
          <a:p>
            <a:pPr lvl="2"/>
            <a:r>
              <a:rPr lang="de-DE" dirty="0"/>
              <a:t>Daten der Produktionsprozesse oder personenbezogene Daten</a:t>
            </a:r>
          </a:p>
        </p:txBody>
      </p:sp>
      <p:sp>
        <p:nvSpPr>
          <p:cNvPr id="4" name="Textplatzhalter 3">
            <a:extLst>
              <a:ext uri="{FF2B5EF4-FFF2-40B4-BE49-F238E27FC236}">
                <a16:creationId xmlns:a16="http://schemas.microsoft.com/office/drawing/2014/main" id="{735443AA-962C-D06D-683A-2A99169B3BE0}"/>
              </a:ext>
            </a:extLst>
          </p:cNvPr>
          <p:cNvSpPr>
            <a:spLocks noGrp="1"/>
          </p:cNvSpPr>
          <p:nvPr>
            <p:ph type="body" sz="quarter" idx="13"/>
          </p:nvPr>
        </p:nvSpPr>
        <p:spPr/>
        <p:txBody>
          <a:bodyPr/>
          <a:lstStyle/>
          <a:p>
            <a:r>
              <a:rPr lang="de-DE" dirty="0"/>
              <a:t>Was muss ich wissen?</a:t>
            </a:r>
          </a:p>
        </p:txBody>
      </p:sp>
      <p:pic>
        <p:nvPicPr>
          <p:cNvPr id="7" name="Bildplatzhalter 6" descr="Ein Bild, das Screenshot, Hand, Licht, Person enthält.&#10;&#10;Automatisch generierte Beschreibung">
            <a:extLst>
              <a:ext uri="{FF2B5EF4-FFF2-40B4-BE49-F238E27FC236}">
                <a16:creationId xmlns:a16="http://schemas.microsoft.com/office/drawing/2014/main" id="{95DB5A7D-1071-1409-412C-7279663D9954}"/>
              </a:ext>
            </a:extLst>
          </p:cNvPr>
          <p:cNvPicPr>
            <a:picLocks noGrp="1" noChangeAspect="1"/>
          </p:cNvPicPr>
          <p:nvPr>
            <p:ph type="pic" sz="quarter" idx="12"/>
          </p:nvPr>
        </p:nvPicPr>
        <p:blipFill>
          <a:blip r:embed="rId3">
            <a:extLst>
              <a:ext uri="{28A0092B-C50C-407E-A947-70E740481C1C}">
                <a14:useLocalDpi xmlns:a14="http://schemas.microsoft.com/office/drawing/2010/main" val="0"/>
              </a:ext>
            </a:extLst>
          </a:blip>
          <a:srcRect l="12531" t="-34693" r="5157" b="-34693"/>
          <a:stretch/>
        </p:blipFill>
        <p:spPr>
          <a:xfrm>
            <a:off x="-1" y="1954345"/>
            <a:ext cx="3800476" cy="4465179"/>
          </a:xfrm>
        </p:spPr>
      </p:pic>
      <p:sp>
        <p:nvSpPr>
          <p:cNvPr id="8" name="Textfeld 7">
            <a:extLst>
              <a:ext uri="{FF2B5EF4-FFF2-40B4-BE49-F238E27FC236}">
                <a16:creationId xmlns:a16="http://schemas.microsoft.com/office/drawing/2014/main" id="{363DCD8C-1011-B448-BDDE-868F5F61CB0A}"/>
              </a:ext>
            </a:extLst>
          </p:cNvPr>
          <p:cNvSpPr txBox="1"/>
          <p:nvPr/>
        </p:nvSpPr>
        <p:spPr>
          <a:xfrm>
            <a:off x="0" y="6431556"/>
            <a:ext cx="3800475" cy="369332"/>
          </a:xfrm>
          <a:prstGeom prst="rect">
            <a:avLst/>
          </a:prstGeom>
          <a:noFill/>
        </p:spPr>
        <p:txBody>
          <a:bodyPr wrap="square" rtlCol="0">
            <a:spAutoFit/>
          </a:bodyPr>
          <a:lstStyle/>
          <a:p>
            <a:r>
              <a:rPr lang="de-DE" sz="900" dirty="0"/>
              <a:t>https://corporate.cyrilamarchandblogs.com/wp-content/uploads/sites/857/2023/10/Blog-image-655x374.jpg</a:t>
            </a:r>
          </a:p>
        </p:txBody>
      </p:sp>
      <p:sp>
        <p:nvSpPr>
          <p:cNvPr id="5" name="Foliennummernplatzhalter 4">
            <a:extLst>
              <a:ext uri="{FF2B5EF4-FFF2-40B4-BE49-F238E27FC236}">
                <a16:creationId xmlns:a16="http://schemas.microsoft.com/office/drawing/2014/main" id="{5369DFC1-D006-65CB-49AE-D2A1920C592C}"/>
              </a:ext>
            </a:extLst>
          </p:cNvPr>
          <p:cNvSpPr>
            <a:spLocks noGrp="1"/>
          </p:cNvSpPr>
          <p:nvPr>
            <p:ph type="sldNum" sz="quarter" idx="15"/>
          </p:nvPr>
        </p:nvSpPr>
        <p:spPr/>
        <p:txBody>
          <a:bodyPr/>
          <a:lstStyle/>
          <a:p>
            <a:fld id="{CFE5C5FA-BC1D-4AD1-BB57-E4E5DA93827D}" type="slidenum">
              <a:rPr lang="de-DE" smtClean="0"/>
              <a:pPr/>
              <a:t>5</a:t>
            </a:fld>
            <a:endParaRPr lang="de-DE" dirty="0"/>
          </a:p>
        </p:txBody>
      </p:sp>
    </p:spTree>
    <p:extLst>
      <p:ext uri="{BB962C8B-B14F-4D97-AF65-F5344CB8AC3E}">
        <p14:creationId xmlns:p14="http://schemas.microsoft.com/office/powerpoint/2010/main" val="212382139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58948C2D-15D5-128B-AAE8-874A35AAB422}"/>
              </a:ext>
            </a:extLst>
          </p:cNvPr>
          <p:cNvSpPr>
            <a:spLocks noGrp="1"/>
          </p:cNvSpPr>
          <p:nvPr>
            <p:ph type="body" sz="quarter" idx="11"/>
          </p:nvPr>
        </p:nvSpPr>
        <p:spPr/>
        <p:txBody>
          <a:bodyPr/>
          <a:lstStyle/>
          <a:p>
            <a:r>
              <a:rPr lang="de-DE" dirty="0"/>
              <a:t>Umgang mit Daten &amp; Datenschutz</a:t>
            </a:r>
          </a:p>
        </p:txBody>
      </p:sp>
      <p:sp>
        <p:nvSpPr>
          <p:cNvPr id="3" name="Textplatzhalter 2">
            <a:extLst>
              <a:ext uri="{FF2B5EF4-FFF2-40B4-BE49-F238E27FC236}">
                <a16:creationId xmlns:a16="http://schemas.microsoft.com/office/drawing/2014/main" id="{1706AE33-438B-11E3-F3DB-06FBE2DF2B15}"/>
              </a:ext>
            </a:extLst>
          </p:cNvPr>
          <p:cNvSpPr>
            <a:spLocks noGrp="1"/>
          </p:cNvSpPr>
          <p:nvPr>
            <p:ph type="body" sz="quarter" idx="10"/>
          </p:nvPr>
        </p:nvSpPr>
        <p:spPr/>
        <p:txBody>
          <a:bodyPr/>
          <a:lstStyle/>
          <a:p>
            <a:r>
              <a:rPr lang="de-DE" dirty="0"/>
              <a:t>Wo werden Daten überwacht bzw. gesammelt und wofür werden sie verwendet?</a:t>
            </a:r>
          </a:p>
          <a:p>
            <a:pPr lvl="1"/>
            <a:r>
              <a:rPr kumimoji="0" lang="de-DE" sz="1800" b="0" i="0" u="none" strike="noStrike" kern="1200" cap="none" spc="0" normalizeH="0" baseline="0" noProof="0" dirty="0">
                <a:ln>
                  <a:noFill/>
                </a:ln>
                <a:solidFill>
                  <a:srgbClr val="FFFFFF"/>
                </a:solidFill>
                <a:effectLst/>
                <a:uLnTx/>
                <a:uFillTx/>
                <a:latin typeface="Arial"/>
                <a:ea typeface="+mn-ea"/>
                <a:cs typeface="+mn-cs"/>
              </a:rPr>
              <a:t>Materialflüsse und Transportwege </a:t>
            </a:r>
            <a:r>
              <a:rPr kumimoji="0" lang="de-DE" sz="1800" b="0" i="0" u="none" strike="noStrike" kern="1200" cap="none" spc="0" normalizeH="0" baseline="0" noProof="0" dirty="0">
                <a:ln>
                  <a:noFill/>
                </a:ln>
                <a:solidFill>
                  <a:srgbClr val="FFFFFF"/>
                </a:solidFill>
                <a:effectLst/>
                <a:uLnTx/>
                <a:uFillTx/>
                <a:latin typeface="Arial"/>
                <a:ea typeface="+mn-ea"/>
                <a:cs typeface="+mn-cs"/>
                <a:sym typeface="Wingdings" panose="05000000000000000000" pitchFamily="2" charset="2"/>
              </a:rPr>
              <a:t> </a:t>
            </a:r>
            <a:r>
              <a:rPr lang="de-DE" dirty="0"/>
              <a:t>Lieferkettenoptimierung </a:t>
            </a:r>
          </a:p>
          <a:p>
            <a:pPr lvl="1"/>
            <a:r>
              <a:rPr lang="de-DE" dirty="0"/>
              <a:t>Maschinen-/Sensordaten </a:t>
            </a:r>
            <a:r>
              <a:rPr lang="de-DE" dirty="0">
                <a:sym typeface="Wingdings" panose="05000000000000000000" pitchFamily="2" charset="2"/>
              </a:rPr>
              <a:t> </a:t>
            </a:r>
            <a:r>
              <a:rPr lang="de-DE" dirty="0"/>
              <a:t>Energieeffizienz-Überwachung</a:t>
            </a:r>
          </a:p>
          <a:p>
            <a:pPr lvl="1"/>
            <a:r>
              <a:rPr lang="de-DE" dirty="0"/>
              <a:t>Material-/Ressourcenstrom </a:t>
            </a:r>
            <a:r>
              <a:rPr lang="de-DE" dirty="0">
                <a:sym typeface="Wingdings" panose="05000000000000000000" pitchFamily="2" charset="2"/>
              </a:rPr>
              <a:t> </a:t>
            </a:r>
            <a:r>
              <a:rPr lang="de-DE" dirty="0"/>
              <a:t>Kreislaufwirtschaft</a:t>
            </a:r>
          </a:p>
          <a:p>
            <a:pPr lvl="1"/>
            <a:r>
              <a:rPr kumimoji="0" lang="de-DE" sz="1800" b="0" i="0" u="none" strike="noStrike" kern="1200" cap="none" spc="0" normalizeH="0" baseline="0" noProof="0" dirty="0">
                <a:ln>
                  <a:noFill/>
                </a:ln>
                <a:solidFill>
                  <a:srgbClr val="FFFFFF"/>
                </a:solidFill>
                <a:effectLst/>
                <a:uLnTx/>
                <a:uFillTx/>
                <a:latin typeface="Arial"/>
                <a:ea typeface="+mn-ea"/>
                <a:cs typeface="+mn-cs"/>
              </a:rPr>
              <a:t>virtuelles </a:t>
            </a:r>
            <a:r>
              <a:rPr kumimoji="0" lang="de-DE" sz="1800" b="0" i="0" u="none" strike="noStrike" kern="1200" cap="none" spc="0" normalizeH="0" baseline="0" noProof="0" dirty="0" err="1">
                <a:ln>
                  <a:noFill/>
                </a:ln>
                <a:solidFill>
                  <a:srgbClr val="FFFFFF"/>
                </a:solidFill>
                <a:effectLst/>
                <a:uLnTx/>
                <a:uFillTx/>
                <a:latin typeface="Arial"/>
                <a:ea typeface="+mn-ea"/>
                <a:cs typeface="+mn-cs"/>
              </a:rPr>
              <a:t>Prototyping</a:t>
            </a:r>
            <a:r>
              <a:rPr kumimoji="0" lang="de-DE" sz="1800" b="0" i="0" u="none" strike="noStrike" kern="1200" cap="none" spc="0" normalizeH="0" baseline="0" noProof="0" dirty="0">
                <a:ln>
                  <a:noFill/>
                </a:ln>
                <a:solidFill>
                  <a:srgbClr val="FFFFFF"/>
                </a:solidFill>
                <a:effectLst/>
                <a:uLnTx/>
                <a:uFillTx/>
                <a:latin typeface="Arial"/>
                <a:ea typeface="+mn-ea"/>
                <a:cs typeface="+mn-cs"/>
              </a:rPr>
              <a:t> </a:t>
            </a:r>
            <a:r>
              <a:rPr kumimoji="0" lang="de-DE" sz="1800" b="0" i="0" u="none" strike="noStrike" kern="1200" cap="none" spc="0" normalizeH="0" baseline="0" noProof="0" dirty="0">
                <a:ln>
                  <a:noFill/>
                </a:ln>
                <a:solidFill>
                  <a:srgbClr val="FFFFFF"/>
                </a:solidFill>
                <a:effectLst/>
                <a:uLnTx/>
                <a:uFillTx/>
                <a:latin typeface="Arial"/>
                <a:ea typeface="+mn-ea"/>
                <a:cs typeface="+mn-cs"/>
                <a:sym typeface="Wingdings" panose="05000000000000000000" pitchFamily="2" charset="2"/>
              </a:rPr>
              <a:t> </a:t>
            </a:r>
            <a:r>
              <a:rPr lang="de-DE" dirty="0"/>
              <a:t>Produktdesign und –</a:t>
            </a:r>
            <a:r>
              <a:rPr lang="de-DE" dirty="0" err="1"/>
              <a:t>entwicklung</a:t>
            </a:r>
            <a:r>
              <a:rPr lang="de-DE" dirty="0"/>
              <a:t> </a:t>
            </a:r>
          </a:p>
          <a:p>
            <a:pPr lvl="1"/>
            <a:r>
              <a:rPr lang="de-DE" dirty="0"/>
              <a:t>Spezifische Kenngrößen </a:t>
            </a:r>
            <a:r>
              <a:rPr lang="de-DE" dirty="0">
                <a:sym typeface="Wingdings" panose="05000000000000000000" pitchFamily="2" charset="2"/>
              </a:rPr>
              <a:t> </a:t>
            </a:r>
            <a:r>
              <a:rPr lang="de-DE" dirty="0"/>
              <a:t>Langfristige Planung</a:t>
            </a:r>
          </a:p>
          <a:p>
            <a:pPr lvl="1"/>
            <a:r>
              <a:rPr kumimoji="0" lang="de-DE" sz="1800" b="0" i="0" u="none" strike="noStrike" kern="1200" cap="none" spc="0" normalizeH="0" baseline="0" noProof="0" dirty="0">
                <a:ln>
                  <a:noFill/>
                </a:ln>
                <a:solidFill>
                  <a:srgbClr val="FFFFFF"/>
                </a:solidFill>
                <a:effectLst/>
                <a:uLnTx/>
                <a:uFillTx/>
                <a:latin typeface="Arial"/>
                <a:ea typeface="+mn-ea"/>
                <a:cs typeface="+mn-cs"/>
              </a:rPr>
              <a:t>Produktionsdaten </a:t>
            </a:r>
            <a:r>
              <a:rPr kumimoji="0" lang="de-DE" sz="1800" b="0" i="0" u="none" strike="noStrike" kern="1200" cap="none" spc="0" normalizeH="0" baseline="0" noProof="0" dirty="0">
                <a:ln>
                  <a:noFill/>
                </a:ln>
                <a:solidFill>
                  <a:srgbClr val="FFFFFF"/>
                </a:solidFill>
                <a:effectLst/>
                <a:uLnTx/>
                <a:uFillTx/>
                <a:latin typeface="Arial"/>
                <a:ea typeface="+mn-ea"/>
                <a:cs typeface="+mn-cs"/>
                <a:sym typeface="Wingdings" panose="05000000000000000000" pitchFamily="2" charset="2"/>
              </a:rPr>
              <a:t> </a:t>
            </a:r>
            <a:r>
              <a:rPr kumimoji="0" lang="de-DE" sz="1800" b="0" i="0" u="none" strike="noStrike" kern="1200" cap="none" spc="0" normalizeH="0" baseline="0" noProof="0" dirty="0">
                <a:ln>
                  <a:noFill/>
                </a:ln>
                <a:solidFill>
                  <a:srgbClr val="FFFFFF"/>
                </a:solidFill>
                <a:effectLst/>
                <a:uLnTx/>
                <a:uFillTx/>
                <a:latin typeface="Arial"/>
                <a:ea typeface="+mn-ea"/>
                <a:cs typeface="+mn-cs"/>
              </a:rPr>
              <a:t>Produktionsplanung und –</a:t>
            </a:r>
            <a:r>
              <a:rPr kumimoji="0" lang="de-DE" sz="1800" b="0" i="0" u="none" strike="noStrike" kern="1200" cap="none" spc="0" normalizeH="0" baseline="0" noProof="0" dirty="0" err="1">
                <a:ln>
                  <a:noFill/>
                </a:ln>
                <a:solidFill>
                  <a:srgbClr val="FFFFFF"/>
                </a:solidFill>
                <a:effectLst/>
                <a:uLnTx/>
                <a:uFillTx/>
                <a:latin typeface="Arial"/>
                <a:ea typeface="+mn-ea"/>
                <a:cs typeface="+mn-cs"/>
              </a:rPr>
              <a:t>steuerungssysteme</a:t>
            </a:r>
            <a:endParaRPr lang="de-DE" dirty="0"/>
          </a:p>
          <a:p>
            <a:pPr lvl="1"/>
            <a:endParaRPr lang="de-DE" dirty="0"/>
          </a:p>
          <a:p>
            <a:r>
              <a:rPr lang="de-DE" dirty="0"/>
              <a:t>Wie werden Daten analysiert und überwacht?</a:t>
            </a:r>
          </a:p>
          <a:p>
            <a:pPr lvl="1"/>
            <a:r>
              <a:rPr lang="de-DE" dirty="0"/>
              <a:t>manuell oder automatisch</a:t>
            </a:r>
          </a:p>
        </p:txBody>
      </p:sp>
      <p:sp>
        <p:nvSpPr>
          <p:cNvPr id="4" name="Textplatzhalter 3">
            <a:extLst>
              <a:ext uri="{FF2B5EF4-FFF2-40B4-BE49-F238E27FC236}">
                <a16:creationId xmlns:a16="http://schemas.microsoft.com/office/drawing/2014/main" id="{1669F5E0-21BC-3547-DC9F-68A26C246341}"/>
              </a:ext>
            </a:extLst>
          </p:cNvPr>
          <p:cNvSpPr>
            <a:spLocks noGrp="1"/>
          </p:cNvSpPr>
          <p:nvPr>
            <p:ph type="body" sz="quarter" idx="13"/>
          </p:nvPr>
        </p:nvSpPr>
        <p:spPr/>
        <p:txBody>
          <a:bodyPr/>
          <a:lstStyle/>
          <a:p>
            <a:r>
              <a:rPr lang="de-DE" dirty="0"/>
              <a:t>Was muss ich wissen?</a:t>
            </a:r>
          </a:p>
        </p:txBody>
      </p:sp>
      <p:pic>
        <p:nvPicPr>
          <p:cNvPr id="7" name="Bildplatzhalter 6" descr="Ein Bild, das Screenshot, Hand, Licht, Person enthält.&#10;&#10;Automatisch generierte Beschreibung">
            <a:extLst>
              <a:ext uri="{FF2B5EF4-FFF2-40B4-BE49-F238E27FC236}">
                <a16:creationId xmlns:a16="http://schemas.microsoft.com/office/drawing/2014/main" id="{0F8DBEA4-4832-87EA-83C3-0B464BAEAC7C}"/>
              </a:ext>
            </a:extLst>
          </p:cNvPr>
          <p:cNvPicPr>
            <a:picLocks noGrp="1" noChangeAspect="1"/>
          </p:cNvPicPr>
          <p:nvPr>
            <p:ph type="pic" sz="quarter" idx="12"/>
          </p:nvPr>
        </p:nvPicPr>
        <p:blipFill>
          <a:blip r:embed="rId3">
            <a:extLst>
              <a:ext uri="{28A0092B-C50C-407E-A947-70E740481C1C}">
                <a14:useLocalDpi xmlns:a14="http://schemas.microsoft.com/office/drawing/2010/main" val="0"/>
              </a:ext>
            </a:extLst>
          </a:blip>
          <a:srcRect l="12531" t="-34693" r="5157" b="-34693"/>
          <a:stretch/>
        </p:blipFill>
        <p:spPr>
          <a:xfrm>
            <a:off x="-1" y="1954345"/>
            <a:ext cx="3800476" cy="4465179"/>
          </a:xfrm>
        </p:spPr>
      </p:pic>
      <p:sp>
        <p:nvSpPr>
          <p:cNvPr id="5" name="Textfeld 4">
            <a:extLst>
              <a:ext uri="{FF2B5EF4-FFF2-40B4-BE49-F238E27FC236}">
                <a16:creationId xmlns:a16="http://schemas.microsoft.com/office/drawing/2014/main" id="{3093EDF9-078F-861C-E92B-ED813DB05DD0}"/>
              </a:ext>
            </a:extLst>
          </p:cNvPr>
          <p:cNvSpPr txBox="1"/>
          <p:nvPr/>
        </p:nvSpPr>
        <p:spPr>
          <a:xfrm>
            <a:off x="0" y="6431556"/>
            <a:ext cx="3800475" cy="369332"/>
          </a:xfrm>
          <a:prstGeom prst="rect">
            <a:avLst/>
          </a:prstGeom>
          <a:noFill/>
        </p:spPr>
        <p:txBody>
          <a:bodyPr wrap="square" rtlCol="0">
            <a:spAutoFit/>
          </a:bodyPr>
          <a:lstStyle/>
          <a:p>
            <a:r>
              <a:rPr lang="de-DE" sz="900" dirty="0"/>
              <a:t>https://corporate.cyrilamarchandblogs.com/wp-content/uploads/sites/857/2023/10/Blog-image-655x374.jpg</a:t>
            </a:r>
          </a:p>
        </p:txBody>
      </p:sp>
      <p:sp>
        <p:nvSpPr>
          <p:cNvPr id="6" name="Foliennummernplatzhalter 5">
            <a:extLst>
              <a:ext uri="{FF2B5EF4-FFF2-40B4-BE49-F238E27FC236}">
                <a16:creationId xmlns:a16="http://schemas.microsoft.com/office/drawing/2014/main" id="{41B53748-E75F-D939-AD3F-578D902DD085}"/>
              </a:ext>
            </a:extLst>
          </p:cNvPr>
          <p:cNvSpPr>
            <a:spLocks noGrp="1"/>
          </p:cNvSpPr>
          <p:nvPr>
            <p:ph type="sldNum" sz="quarter" idx="15"/>
          </p:nvPr>
        </p:nvSpPr>
        <p:spPr/>
        <p:txBody>
          <a:bodyPr/>
          <a:lstStyle/>
          <a:p>
            <a:fld id="{CFE5C5FA-BC1D-4AD1-BB57-E4E5DA93827D}" type="slidenum">
              <a:rPr lang="de-DE" smtClean="0"/>
              <a:pPr/>
              <a:t>6</a:t>
            </a:fld>
            <a:endParaRPr lang="de-DE" dirty="0"/>
          </a:p>
        </p:txBody>
      </p:sp>
    </p:spTree>
    <p:extLst>
      <p:ext uri="{BB962C8B-B14F-4D97-AF65-F5344CB8AC3E}">
        <p14:creationId xmlns:p14="http://schemas.microsoft.com/office/powerpoint/2010/main" val="383928078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382EC-CD7E-FD42-2CA1-0A7112D1D389}"/>
            </a:ext>
          </a:extLst>
        </p:cNvPr>
        <p:cNvGrpSpPr/>
        <p:nvPr/>
      </p:nvGrpSpPr>
      <p:grpSpPr>
        <a:xfrm>
          <a:off x="0" y="0"/>
          <a:ext cx="0" cy="0"/>
          <a:chOff x="0" y="0"/>
          <a:chExt cx="0" cy="0"/>
        </a:xfrm>
      </p:grpSpPr>
      <p:sp>
        <p:nvSpPr>
          <p:cNvPr id="2" name="Textplatzhalter 1">
            <a:extLst>
              <a:ext uri="{FF2B5EF4-FFF2-40B4-BE49-F238E27FC236}">
                <a16:creationId xmlns:a16="http://schemas.microsoft.com/office/drawing/2014/main" id="{A8D0F470-1A75-3187-2B3F-6317D69026CA}"/>
              </a:ext>
            </a:extLst>
          </p:cNvPr>
          <p:cNvSpPr>
            <a:spLocks noGrp="1"/>
          </p:cNvSpPr>
          <p:nvPr>
            <p:ph type="body" sz="quarter" idx="11"/>
          </p:nvPr>
        </p:nvSpPr>
        <p:spPr/>
        <p:txBody>
          <a:bodyPr/>
          <a:lstStyle/>
          <a:p>
            <a:r>
              <a:rPr lang="de-DE" dirty="0"/>
              <a:t>Umgang mit Daten &amp; Datenschutz</a:t>
            </a:r>
          </a:p>
        </p:txBody>
      </p:sp>
      <p:sp>
        <p:nvSpPr>
          <p:cNvPr id="3" name="Textplatzhalter 2">
            <a:extLst>
              <a:ext uri="{FF2B5EF4-FFF2-40B4-BE49-F238E27FC236}">
                <a16:creationId xmlns:a16="http://schemas.microsoft.com/office/drawing/2014/main" id="{74C436D4-4867-AC1E-3896-3223F236D3E9}"/>
              </a:ext>
            </a:extLst>
          </p:cNvPr>
          <p:cNvSpPr>
            <a:spLocks noGrp="1"/>
          </p:cNvSpPr>
          <p:nvPr>
            <p:ph type="body" sz="quarter" idx="10"/>
          </p:nvPr>
        </p:nvSpPr>
        <p:spPr/>
        <p:txBody>
          <a:bodyPr/>
          <a:lstStyle/>
          <a:p>
            <a:r>
              <a:rPr lang="de-DE" dirty="0"/>
              <a:t>Vorteile der Datennutzung in der Fertigungsindustrie:</a:t>
            </a:r>
          </a:p>
          <a:p>
            <a:pPr lvl="1"/>
            <a:r>
              <a:rPr lang="de-DE" dirty="0"/>
              <a:t>Steigert die Produktivität </a:t>
            </a:r>
          </a:p>
          <a:p>
            <a:pPr lvl="1"/>
            <a:r>
              <a:rPr lang="de-DE" dirty="0"/>
              <a:t>Knowhow festhalten und Automatisierung erreichen</a:t>
            </a:r>
          </a:p>
          <a:p>
            <a:pPr lvl="1"/>
            <a:r>
              <a:rPr lang="de-DE" dirty="0"/>
              <a:t>Frühzeitige Fehlererkennung </a:t>
            </a:r>
            <a:r>
              <a:rPr lang="de-DE" dirty="0">
                <a:sym typeface="Wingdings" panose="05000000000000000000" pitchFamily="2" charset="2"/>
              </a:rPr>
              <a:t>Verluste minimieren</a:t>
            </a:r>
          </a:p>
          <a:p>
            <a:pPr lvl="1"/>
            <a:r>
              <a:rPr lang="de-DE" dirty="0">
                <a:sym typeface="Wingdings" panose="05000000000000000000" pitchFamily="2" charset="2"/>
              </a:rPr>
              <a:t>Qualitätssteigerung</a:t>
            </a:r>
          </a:p>
          <a:p>
            <a:pPr lvl="1"/>
            <a:r>
              <a:rPr lang="de-DE" dirty="0">
                <a:sym typeface="Wingdings" panose="05000000000000000000" pitchFamily="2" charset="2"/>
              </a:rPr>
              <a:t>Wertschöpfung erhöhen</a:t>
            </a:r>
            <a:endParaRPr lang="de-DE" dirty="0"/>
          </a:p>
        </p:txBody>
      </p:sp>
      <p:sp>
        <p:nvSpPr>
          <p:cNvPr id="4" name="Textplatzhalter 3">
            <a:extLst>
              <a:ext uri="{FF2B5EF4-FFF2-40B4-BE49-F238E27FC236}">
                <a16:creationId xmlns:a16="http://schemas.microsoft.com/office/drawing/2014/main" id="{BF4A8507-6468-7004-CB01-1F35A05A02AA}"/>
              </a:ext>
            </a:extLst>
          </p:cNvPr>
          <p:cNvSpPr>
            <a:spLocks noGrp="1"/>
          </p:cNvSpPr>
          <p:nvPr>
            <p:ph type="body" sz="quarter" idx="13"/>
          </p:nvPr>
        </p:nvSpPr>
        <p:spPr/>
        <p:txBody>
          <a:bodyPr/>
          <a:lstStyle/>
          <a:p>
            <a:r>
              <a:rPr lang="de-DE" dirty="0"/>
              <a:t>Was muss ich wissen?</a:t>
            </a:r>
          </a:p>
        </p:txBody>
      </p:sp>
      <p:pic>
        <p:nvPicPr>
          <p:cNvPr id="7" name="Bildplatzhalter 6" descr="Ein Bild, das Screenshot, Hand, Licht, Person enthält.&#10;&#10;Automatisch generierte Beschreibung">
            <a:extLst>
              <a:ext uri="{FF2B5EF4-FFF2-40B4-BE49-F238E27FC236}">
                <a16:creationId xmlns:a16="http://schemas.microsoft.com/office/drawing/2014/main" id="{AC825586-3168-8B10-10D5-74F9E54F4AAD}"/>
              </a:ext>
            </a:extLst>
          </p:cNvPr>
          <p:cNvPicPr>
            <a:picLocks noGrp="1" noChangeAspect="1"/>
          </p:cNvPicPr>
          <p:nvPr>
            <p:ph type="pic" sz="quarter" idx="12"/>
          </p:nvPr>
        </p:nvPicPr>
        <p:blipFill>
          <a:blip r:embed="rId3">
            <a:extLst>
              <a:ext uri="{28A0092B-C50C-407E-A947-70E740481C1C}">
                <a14:useLocalDpi xmlns:a14="http://schemas.microsoft.com/office/drawing/2010/main" val="0"/>
              </a:ext>
            </a:extLst>
          </a:blip>
          <a:srcRect l="12531" t="-34693" r="5157" b="-34693"/>
          <a:stretch/>
        </p:blipFill>
        <p:spPr>
          <a:xfrm>
            <a:off x="-1" y="1954345"/>
            <a:ext cx="3800476" cy="4465179"/>
          </a:xfrm>
        </p:spPr>
      </p:pic>
      <p:sp>
        <p:nvSpPr>
          <p:cNvPr id="5" name="Textfeld 4">
            <a:extLst>
              <a:ext uri="{FF2B5EF4-FFF2-40B4-BE49-F238E27FC236}">
                <a16:creationId xmlns:a16="http://schemas.microsoft.com/office/drawing/2014/main" id="{307BE1FE-E369-2CED-8DF1-444F7A40CCE7}"/>
              </a:ext>
            </a:extLst>
          </p:cNvPr>
          <p:cNvSpPr txBox="1"/>
          <p:nvPr/>
        </p:nvSpPr>
        <p:spPr>
          <a:xfrm>
            <a:off x="0" y="6431556"/>
            <a:ext cx="3800475" cy="369332"/>
          </a:xfrm>
          <a:prstGeom prst="rect">
            <a:avLst/>
          </a:prstGeom>
          <a:noFill/>
        </p:spPr>
        <p:txBody>
          <a:bodyPr wrap="square" rtlCol="0">
            <a:spAutoFit/>
          </a:bodyPr>
          <a:lstStyle/>
          <a:p>
            <a:r>
              <a:rPr lang="de-DE" sz="900" dirty="0"/>
              <a:t>https://corporate.cyrilamarchandblogs.com/wp-content/uploads/sites/857/2023/10/Blog-image-655x374.jpg</a:t>
            </a:r>
          </a:p>
        </p:txBody>
      </p:sp>
      <p:sp>
        <p:nvSpPr>
          <p:cNvPr id="6" name="Foliennummernplatzhalter 5">
            <a:extLst>
              <a:ext uri="{FF2B5EF4-FFF2-40B4-BE49-F238E27FC236}">
                <a16:creationId xmlns:a16="http://schemas.microsoft.com/office/drawing/2014/main" id="{F2946094-6950-A7CA-B94B-D7A660CEFA78}"/>
              </a:ext>
            </a:extLst>
          </p:cNvPr>
          <p:cNvSpPr>
            <a:spLocks noGrp="1"/>
          </p:cNvSpPr>
          <p:nvPr>
            <p:ph type="sldNum" sz="quarter" idx="15"/>
          </p:nvPr>
        </p:nvSpPr>
        <p:spPr/>
        <p:txBody>
          <a:bodyPr/>
          <a:lstStyle/>
          <a:p>
            <a:fld id="{CFE5C5FA-BC1D-4AD1-BB57-E4E5DA93827D}" type="slidenum">
              <a:rPr lang="de-DE" smtClean="0"/>
              <a:pPr/>
              <a:t>7</a:t>
            </a:fld>
            <a:endParaRPr lang="de-DE" dirty="0"/>
          </a:p>
        </p:txBody>
      </p:sp>
    </p:spTree>
    <p:extLst>
      <p:ext uri="{BB962C8B-B14F-4D97-AF65-F5344CB8AC3E}">
        <p14:creationId xmlns:p14="http://schemas.microsoft.com/office/powerpoint/2010/main" val="49443161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508EF7-96C3-D496-354D-D6FDC2F4CC2B}"/>
            </a:ext>
          </a:extLst>
        </p:cNvPr>
        <p:cNvGrpSpPr/>
        <p:nvPr/>
      </p:nvGrpSpPr>
      <p:grpSpPr>
        <a:xfrm>
          <a:off x="0" y="0"/>
          <a:ext cx="0" cy="0"/>
          <a:chOff x="0" y="0"/>
          <a:chExt cx="0" cy="0"/>
        </a:xfrm>
      </p:grpSpPr>
      <p:sp>
        <p:nvSpPr>
          <p:cNvPr id="2" name="Textplatzhalter 1">
            <a:extLst>
              <a:ext uri="{FF2B5EF4-FFF2-40B4-BE49-F238E27FC236}">
                <a16:creationId xmlns:a16="http://schemas.microsoft.com/office/drawing/2014/main" id="{C8E05E45-466D-8EA6-485A-49458C027460}"/>
              </a:ext>
            </a:extLst>
          </p:cNvPr>
          <p:cNvSpPr>
            <a:spLocks noGrp="1"/>
          </p:cNvSpPr>
          <p:nvPr>
            <p:ph type="body" sz="quarter" idx="11"/>
          </p:nvPr>
        </p:nvSpPr>
        <p:spPr/>
        <p:txBody>
          <a:bodyPr/>
          <a:lstStyle/>
          <a:p>
            <a:r>
              <a:rPr lang="de-DE" dirty="0"/>
              <a:t>Umgang mit Daten &amp; Datenschutz</a:t>
            </a:r>
          </a:p>
        </p:txBody>
      </p:sp>
      <p:sp>
        <p:nvSpPr>
          <p:cNvPr id="3" name="Textplatzhalter 2">
            <a:extLst>
              <a:ext uri="{FF2B5EF4-FFF2-40B4-BE49-F238E27FC236}">
                <a16:creationId xmlns:a16="http://schemas.microsoft.com/office/drawing/2014/main" id="{EEB9FC6E-F6CA-311F-A3DB-48DED97068C0}"/>
              </a:ext>
            </a:extLst>
          </p:cNvPr>
          <p:cNvSpPr>
            <a:spLocks noGrp="1"/>
          </p:cNvSpPr>
          <p:nvPr>
            <p:ph type="body" sz="quarter" idx="10"/>
          </p:nvPr>
        </p:nvSpPr>
        <p:spPr/>
        <p:txBody>
          <a:bodyPr/>
          <a:lstStyle/>
          <a:p>
            <a:r>
              <a:rPr kumimoji="0" lang="de-DE" sz="1800" b="0" i="0" u="none" strike="noStrike" kern="1200" cap="none" spc="0" normalizeH="0" baseline="0" noProof="0" dirty="0">
                <a:ln>
                  <a:noFill/>
                </a:ln>
                <a:solidFill>
                  <a:srgbClr val="FFFFFF"/>
                </a:solidFill>
                <a:effectLst/>
                <a:uLnTx/>
                <a:uFillTx/>
                <a:latin typeface="Arial"/>
                <a:ea typeface="+mn-ea"/>
                <a:cs typeface="+mn-cs"/>
              </a:rPr>
              <a:t>Wie sollte das Unternehmen mit Daten umgehen?</a:t>
            </a:r>
          </a:p>
          <a:p>
            <a:pPr lvl="1"/>
            <a:r>
              <a:rPr kumimoji="0" lang="de-DE" b="0" i="0" u="none" strike="noStrike" kern="1200" cap="none" spc="0" normalizeH="0" baseline="0" noProof="0" dirty="0">
                <a:ln>
                  <a:noFill/>
                </a:ln>
                <a:solidFill>
                  <a:srgbClr val="FFFFFF"/>
                </a:solidFill>
                <a:effectLst/>
                <a:uLnTx/>
                <a:uFillTx/>
                <a:latin typeface="Arial"/>
                <a:ea typeface="+mn-ea"/>
                <a:cs typeface="+mn-cs"/>
              </a:rPr>
              <a:t>Transparenz und Verantwortung </a:t>
            </a:r>
          </a:p>
          <a:p>
            <a:pPr lvl="1"/>
            <a:r>
              <a:rPr kumimoji="0" lang="de-DE" b="0" i="0" u="none" strike="noStrike" kern="1200" cap="none" spc="0" normalizeH="0" baseline="0" noProof="0" dirty="0">
                <a:ln>
                  <a:noFill/>
                </a:ln>
                <a:solidFill>
                  <a:srgbClr val="FFFFFF"/>
                </a:solidFill>
                <a:effectLst/>
                <a:uLnTx/>
                <a:uFillTx/>
                <a:latin typeface="Arial"/>
                <a:ea typeface="+mn-ea"/>
                <a:cs typeface="+mn-cs"/>
              </a:rPr>
              <a:t>Datenminimierung</a:t>
            </a:r>
          </a:p>
          <a:p>
            <a:pPr lvl="1"/>
            <a:r>
              <a:rPr kumimoji="0" lang="de-DE" b="0" i="0" u="none" strike="noStrike" kern="1200" cap="none" spc="0" normalizeH="0" baseline="0" noProof="0" dirty="0">
                <a:ln>
                  <a:noFill/>
                </a:ln>
                <a:solidFill>
                  <a:srgbClr val="FFFFFF"/>
                </a:solidFill>
                <a:effectLst/>
                <a:uLnTx/>
                <a:uFillTx/>
                <a:latin typeface="Arial"/>
                <a:ea typeface="+mn-ea"/>
                <a:cs typeface="+mn-cs"/>
              </a:rPr>
              <a:t>Nachhaltige Datenverarbeitung </a:t>
            </a:r>
          </a:p>
          <a:p>
            <a:pPr lvl="1"/>
            <a:r>
              <a:rPr kumimoji="0" lang="de-DE" sz="1800" b="0" i="0" u="none" strike="noStrike" kern="1200" cap="none" spc="0" normalizeH="0" baseline="0" noProof="0" dirty="0">
                <a:ln>
                  <a:noFill/>
                </a:ln>
                <a:solidFill>
                  <a:srgbClr val="FFFFFF"/>
                </a:solidFill>
                <a:effectLst/>
                <a:uLnTx/>
                <a:uFillTx/>
                <a:latin typeface="Arial"/>
                <a:ea typeface="+mn-ea"/>
                <a:cs typeface="+mn-cs"/>
              </a:rPr>
              <a:t>Regulatorische Compliance </a:t>
            </a:r>
          </a:p>
          <a:p>
            <a:pPr lvl="1"/>
            <a:r>
              <a:rPr kumimoji="0" lang="de-DE" sz="1800" b="0" i="0" u="none" strike="noStrike" kern="1200" cap="none" spc="0" normalizeH="0" baseline="0" noProof="0" dirty="0">
                <a:ln>
                  <a:noFill/>
                </a:ln>
                <a:solidFill>
                  <a:srgbClr val="FFFFFF"/>
                </a:solidFill>
                <a:effectLst/>
                <a:uLnTx/>
                <a:uFillTx/>
                <a:latin typeface="Arial"/>
                <a:ea typeface="+mn-ea"/>
                <a:cs typeface="+mn-cs"/>
              </a:rPr>
              <a:t>Integration von Datenschutz in die Unternehmensstrategie </a:t>
            </a:r>
          </a:p>
        </p:txBody>
      </p:sp>
      <p:sp>
        <p:nvSpPr>
          <p:cNvPr id="4" name="Textplatzhalter 3">
            <a:extLst>
              <a:ext uri="{FF2B5EF4-FFF2-40B4-BE49-F238E27FC236}">
                <a16:creationId xmlns:a16="http://schemas.microsoft.com/office/drawing/2014/main" id="{8F8457C3-30F2-4635-EE2B-607F92101AD5}"/>
              </a:ext>
            </a:extLst>
          </p:cNvPr>
          <p:cNvSpPr>
            <a:spLocks noGrp="1"/>
          </p:cNvSpPr>
          <p:nvPr>
            <p:ph type="body" sz="quarter" idx="13"/>
          </p:nvPr>
        </p:nvSpPr>
        <p:spPr/>
        <p:txBody>
          <a:bodyPr/>
          <a:lstStyle/>
          <a:p>
            <a:r>
              <a:rPr lang="de-DE" dirty="0"/>
              <a:t>Was muss ich wissen?</a:t>
            </a:r>
          </a:p>
        </p:txBody>
      </p:sp>
      <p:pic>
        <p:nvPicPr>
          <p:cNvPr id="7" name="Bildplatzhalter 6" descr="Ein Bild, das Screenshot, Hand, Licht, Person enthält.&#10;&#10;Automatisch generierte Beschreibung">
            <a:extLst>
              <a:ext uri="{FF2B5EF4-FFF2-40B4-BE49-F238E27FC236}">
                <a16:creationId xmlns:a16="http://schemas.microsoft.com/office/drawing/2014/main" id="{CFBAB2AA-1F3C-7D3C-9DFB-25FF73CF200E}"/>
              </a:ext>
            </a:extLst>
          </p:cNvPr>
          <p:cNvPicPr>
            <a:picLocks noGrp="1" noChangeAspect="1"/>
          </p:cNvPicPr>
          <p:nvPr>
            <p:ph type="pic" sz="quarter" idx="12"/>
          </p:nvPr>
        </p:nvPicPr>
        <p:blipFill>
          <a:blip r:embed="rId3">
            <a:extLst>
              <a:ext uri="{28A0092B-C50C-407E-A947-70E740481C1C}">
                <a14:useLocalDpi xmlns:a14="http://schemas.microsoft.com/office/drawing/2010/main" val="0"/>
              </a:ext>
            </a:extLst>
          </a:blip>
          <a:srcRect l="12531" t="-34693" r="5157" b="-34693"/>
          <a:stretch/>
        </p:blipFill>
        <p:spPr>
          <a:xfrm>
            <a:off x="-1" y="1954345"/>
            <a:ext cx="3800476" cy="4465179"/>
          </a:xfrm>
        </p:spPr>
      </p:pic>
      <p:sp>
        <p:nvSpPr>
          <p:cNvPr id="5" name="Textfeld 4">
            <a:extLst>
              <a:ext uri="{FF2B5EF4-FFF2-40B4-BE49-F238E27FC236}">
                <a16:creationId xmlns:a16="http://schemas.microsoft.com/office/drawing/2014/main" id="{DF631C0D-1327-309E-BF59-43332FD927C9}"/>
              </a:ext>
            </a:extLst>
          </p:cNvPr>
          <p:cNvSpPr txBox="1"/>
          <p:nvPr/>
        </p:nvSpPr>
        <p:spPr>
          <a:xfrm>
            <a:off x="0" y="6431556"/>
            <a:ext cx="3800475" cy="369332"/>
          </a:xfrm>
          <a:prstGeom prst="rect">
            <a:avLst/>
          </a:prstGeom>
          <a:noFill/>
        </p:spPr>
        <p:txBody>
          <a:bodyPr wrap="square" rtlCol="0">
            <a:spAutoFit/>
          </a:bodyPr>
          <a:lstStyle/>
          <a:p>
            <a:r>
              <a:rPr lang="de-DE" sz="900" dirty="0"/>
              <a:t>https://corporate.cyrilamarchandblogs.com/wp-content/uploads/sites/857/2023/10/Blog-image-655x374.jpg</a:t>
            </a:r>
          </a:p>
        </p:txBody>
      </p:sp>
      <p:sp>
        <p:nvSpPr>
          <p:cNvPr id="6" name="Foliennummernplatzhalter 5">
            <a:extLst>
              <a:ext uri="{FF2B5EF4-FFF2-40B4-BE49-F238E27FC236}">
                <a16:creationId xmlns:a16="http://schemas.microsoft.com/office/drawing/2014/main" id="{9FC3EA4E-55A2-0086-C728-FD87653A7A16}"/>
              </a:ext>
            </a:extLst>
          </p:cNvPr>
          <p:cNvSpPr>
            <a:spLocks noGrp="1"/>
          </p:cNvSpPr>
          <p:nvPr>
            <p:ph type="sldNum" sz="quarter" idx="15"/>
          </p:nvPr>
        </p:nvSpPr>
        <p:spPr/>
        <p:txBody>
          <a:bodyPr/>
          <a:lstStyle/>
          <a:p>
            <a:fld id="{CFE5C5FA-BC1D-4AD1-BB57-E4E5DA93827D}" type="slidenum">
              <a:rPr lang="de-DE" smtClean="0"/>
              <a:pPr/>
              <a:t>8</a:t>
            </a:fld>
            <a:endParaRPr lang="de-DE" dirty="0"/>
          </a:p>
        </p:txBody>
      </p:sp>
    </p:spTree>
    <p:extLst>
      <p:ext uri="{BB962C8B-B14F-4D97-AF65-F5344CB8AC3E}">
        <p14:creationId xmlns:p14="http://schemas.microsoft.com/office/powerpoint/2010/main" val="361292926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FC71F-0A42-F0C5-C820-4E0B715DA891}"/>
            </a:ext>
          </a:extLst>
        </p:cNvPr>
        <p:cNvGrpSpPr/>
        <p:nvPr/>
      </p:nvGrpSpPr>
      <p:grpSpPr>
        <a:xfrm>
          <a:off x="0" y="0"/>
          <a:ext cx="0" cy="0"/>
          <a:chOff x="0" y="0"/>
          <a:chExt cx="0" cy="0"/>
        </a:xfrm>
      </p:grpSpPr>
      <p:sp>
        <p:nvSpPr>
          <p:cNvPr id="2" name="Textplatzhalter 1">
            <a:extLst>
              <a:ext uri="{FF2B5EF4-FFF2-40B4-BE49-F238E27FC236}">
                <a16:creationId xmlns:a16="http://schemas.microsoft.com/office/drawing/2014/main" id="{4DAC3072-F4A0-44D5-7067-06DAE66B2869}"/>
              </a:ext>
            </a:extLst>
          </p:cNvPr>
          <p:cNvSpPr>
            <a:spLocks noGrp="1"/>
          </p:cNvSpPr>
          <p:nvPr>
            <p:ph type="body" sz="quarter" idx="11"/>
          </p:nvPr>
        </p:nvSpPr>
        <p:spPr/>
        <p:txBody>
          <a:bodyPr/>
          <a:lstStyle/>
          <a:p>
            <a:r>
              <a:rPr lang="de-DE" dirty="0"/>
              <a:t>Umgang mit Daten &amp; Datenschutz</a:t>
            </a:r>
          </a:p>
        </p:txBody>
      </p:sp>
      <p:sp>
        <p:nvSpPr>
          <p:cNvPr id="3" name="Textplatzhalter 2">
            <a:extLst>
              <a:ext uri="{FF2B5EF4-FFF2-40B4-BE49-F238E27FC236}">
                <a16:creationId xmlns:a16="http://schemas.microsoft.com/office/drawing/2014/main" id="{BC0A2F8E-9F64-5D33-D41D-587D3AF57E06}"/>
              </a:ext>
            </a:extLst>
          </p:cNvPr>
          <p:cNvSpPr>
            <a:spLocks noGrp="1"/>
          </p:cNvSpPr>
          <p:nvPr>
            <p:ph type="body" sz="quarter" idx="10"/>
          </p:nvPr>
        </p:nvSpPr>
        <p:spPr/>
        <p:txBody>
          <a:bodyPr/>
          <a:lstStyle/>
          <a:p>
            <a:r>
              <a:rPr lang="de-DE" dirty="0"/>
              <a:t>Was ist Datenschutz?</a:t>
            </a:r>
          </a:p>
          <a:p>
            <a:pPr lvl="1"/>
            <a:r>
              <a:rPr lang="de-DE" dirty="0"/>
              <a:t>schützt personenbezogene Daten</a:t>
            </a:r>
          </a:p>
          <a:p>
            <a:pPr lvl="1"/>
            <a:r>
              <a:rPr lang="de-DE" dirty="0"/>
              <a:t>geregelt durch DSGVO und BDSG</a:t>
            </a:r>
          </a:p>
          <a:p>
            <a:pPr marL="457200" lvl="1" indent="0">
              <a:buNone/>
            </a:pPr>
            <a:endParaRPr lang="de-DE" dirty="0"/>
          </a:p>
          <a:p>
            <a:r>
              <a:rPr lang="de-DE" dirty="0"/>
              <a:t>Was ist Datensicherheit?</a:t>
            </a:r>
          </a:p>
          <a:p>
            <a:pPr lvl="1"/>
            <a:r>
              <a:rPr lang="de-DE" dirty="0"/>
              <a:t>schützt alle Daten durch technische Maßnahmen</a:t>
            </a:r>
          </a:p>
          <a:p>
            <a:pPr lvl="1"/>
            <a:r>
              <a:rPr lang="de-DE" dirty="0"/>
              <a:t>Maßnahmen zum Schutz der Daten vor Missbrauch und Verlust</a:t>
            </a:r>
          </a:p>
        </p:txBody>
      </p:sp>
      <p:sp>
        <p:nvSpPr>
          <p:cNvPr id="4" name="Textplatzhalter 3">
            <a:extLst>
              <a:ext uri="{FF2B5EF4-FFF2-40B4-BE49-F238E27FC236}">
                <a16:creationId xmlns:a16="http://schemas.microsoft.com/office/drawing/2014/main" id="{E1041BD1-82C1-5755-7D23-EF3FE098B3AB}"/>
              </a:ext>
            </a:extLst>
          </p:cNvPr>
          <p:cNvSpPr>
            <a:spLocks noGrp="1"/>
          </p:cNvSpPr>
          <p:nvPr>
            <p:ph type="body" sz="quarter" idx="13"/>
          </p:nvPr>
        </p:nvSpPr>
        <p:spPr/>
        <p:txBody>
          <a:bodyPr/>
          <a:lstStyle/>
          <a:p>
            <a:r>
              <a:rPr lang="de-DE" dirty="0"/>
              <a:t>Was muss ich wissen?</a:t>
            </a:r>
          </a:p>
        </p:txBody>
      </p:sp>
      <p:pic>
        <p:nvPicPr>
          <p:cNvPr id="7" name="Bildplatzhalter 6" descr="Ein Bild, das Screenshot, Hand, Licht, Person enthält.&#10;&#10;Automatisch generierte Beschreibung">
            <a:extLst>
              <a:ext uri="{FF2B5EF4-FFF2-40B4-BE49-F238E27FC236}">
                <a16:creationId xmlns:a16="http://schemas.microsoft.com/office/drawing/2014/main" id="{7F99D933-77FF-FC4E-B016-E17358B02AF2}"/>
              </a:ext>
            </a:extLst>
          </p:cNvPr>
          <p:cNvPicPr>
            <a:picLocks noGrp="1" noChangeAspect="1"/>
          </p:cNvPicPr>
          <p:nvPr>
            <p:ph type="pic" sz="quarter" idx="12"/>
          </p:nvPr>
        </p:nvPicPr>
        <p:blipFill>
          <a:blip r:embed="rId3">
            <a:extLst>
              <a:ext uri="{28A0092B-C50C-407E-A947-70E740481C1C}">
                <a14:useLocalDpi xmlns:a14="http://schemas.microsoft.com/office/drawing/2010/main" val="0"/>
              </a:ext>
            </a:extLst>
          </a:blip>
          <a:srcRect l="12531" t="-34693" r="5157" b="-34693"/>
          <a:stretch/>
        </p:blipFill>
        <p:spPr>
          <a:xfrm>
            <a:off x="-1" y="1954345"/>
            <a:ext cx="3800476" cy="4465179"/>
          </a:xfrm>
        </p:spPr>
      </p:pic>
      <p:sp>
        <p:nvSpPr>
          <p:cNvPr id="5" name="Textfeld 4">
            <a:extLst>
              <a:ext uri="{FF2B5EF4-FFF2-40B4-BE49-F238E27FC236}">
                <a16:creationId xmlns:a16="http://schemas.microsoft.com/office/drawing/2014/main" id="{F7B7CAF8-2081-951E-CC24-B81FA2D208A3}"/>
              </a:ext>
            </a:extLst>
          </p:cNvPr>
          <p:cNvSpPr txBox="1"/>
          <p:nvPr/>
        </p:nvSpPr>
        <p:spPr>
          <a:xfrm>
            <a:off x="0" y="6431556"/>
            <a:ext cx="3800475" cy="369332"/>
          </a:xfrm>
          <a:prstGeom prst="rect">
            <a:avLst/>
          </a:prstGeom>
          <a:noFill/>
        </p:spPr>
        <p:txBody>
          <a:bodyPr wrap="square" rtlCol="0">
            <a:spAutoFit/>
          </a:bodyPr>
          <a:lstStyle/>
          <a:p>
            <a:r>
              <a:rPr lang="de-DE" sz="900" dirty="0"/>
              <a:t>https://corporate.cyrilamarchandblogs.com/wp-content/uploads/sites/857/2023/10/Blog-image-655x374.jpg</a:t>
            </a:r>
          </a:p>
        </p:txBody>
      </p:sp>
      <p:sp>
        <p:nvSpPr>
          <p:cNvPr id="6" name="Foliennummernplatzhalter 5">
            <a:extLst>
              <a:ext uri="{FF2B5EF4-FFF2-40B4-BE49-F238E27FC236}">
                <a16:creationId xmlns:a16="http://schemas.microsoft.com/office/drawing/2014/main" id="{6DB4E544-4C83-E811-11AC-C10F9BD6DFB5}"/>
              </a:ext>
            </a:extLst>
          </p:cNvPr>
          <p:cNvSpPr>
            <a:spLocks noGrp="1"/>
          </p:cNvSpPr>
          <p:nvPr>
            <p:ph type="sldNum" sz="quarter" idx="15"/>
          </p:nvPr>
        </p:nvSpPr>
        <p:spPr/>
        <p:txBody>
          <a:bodyPr/>
          <a:lstStyle/>
          <a:p>
            <a:fld id="{CFE5C5FA-BC1D-4AD1-BB57-E4E5DA93827D}" type="slidenum">
              <a:rPr lang="de-DE" smtClean="0"/>
              <a:pPr/>
              <a:t>9</a:t>
            </a:fld>
            <a:endParaRPr lang="de-DE" dirty="0"/>
          </a:p>
        </p:txBody>
      </p:sp>
    </p:spTree>
    <p:extLst>
      <p:ext uri="{BB962C8B-B14F-4D97-AF65-F5344CB8AC3E}">
        <p14:creationId xmlns:p14="http://schemas.microsoft.com/office/powerpoint/2010/main" val="78144500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1_1">
  <a:themeElements>
    <a:clrScheme name="Benutzerdefiniert 7">
      <a:dk1>
        <a:srgbClr val="FFFFFF"/>
      </a:dk1>
      <a:lt1>
        <a:srgbClr val="FFFFFF"/>
      </a:lt1>
      <a:dk2>
        <a:srgbClr val="FFFFFF"/>
      </a:dk2>
      <a:lt2>
        <a:srgbClr val="92D050"/>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Benutzerdefiniert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Control xmlns="http://schemas.microsoft.com/VisualStudio/2011/storyboarding/control">
  <Id Name="a3de60e0-5cdb-4b44-b9d1-eb570cde3af4" Revision="2" Stencil="System.MyShapes" StencilVersion="1.0"/>
</Control>
</file>

<file path=customXml/item10.xml><?xml version="1.0" encoding="utf-8"?>
<Control xmlns="http://schemas.microsoft.com/VisualStudio/2011/storyboarding/control">
  <Id Name="a3de60e0-5cdb-4b44-b9d1-eb570cde3af4" Revision="2" Stencil="System.MyShapes" StencilVersion="1.0"/>
</Control>
</file>

<file path=customXml/item11.xml><?xml version="1.0" encoding="utf-8"?>
<ct:contentTypeSchema xmlns:ct="http://schemas.microsoft.com/office/2006/metadata/contentType" xmlns:ma="http://schemas.microsoft.com/office/2006/metadata/properties/metaAttributes" ct:_="" ma:_="" ma:contentTypeName="Dokument" ma:contentTypeID="0x0101008D4ECEC6BCA62E4DB566187D7585D4CD" ma:contentTypeVersion="14" ma:contentTypeDescription="Ein neues Dokument erstellen." ma:contentTypeScope="" ma:versionID="e08cb908bf2c26ee807d01f94b30cdbf">
  <xsd:schema xmlns:xsd="http://www.w3.org/2001/XMLSchema" xmlns:xs="http://www.w3.org/2001/XMLSchema" xmlns:p="http://schemas.microsoft.com/office/2006/metadata/properties" xmlns:ns2="47c31507-2017-49a1-a8b4-a2d52a7f09cf" xmlns:ns3="4b4f5136-51cc-40f9-b8ee-994051844e9d" targetNamespace="http://schemas.microsoft.com/office/2006/metadata/properties" ma:root="true" ma:fieldsID="8cbf929a20443c8ac0d636f508f95cd2" ns2:_="" ns3:_="">
    <xsd:import namespace="47c31507-2017-49a1-a8b4-a2d52a7f09cf"/>
    <xsd:import namespace="4b4f5136-51cc-40f9-b8ee-994051844e9d"/>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c31507-2017-49a1-a8b4-a2d52a7f09c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Bildmarkierungen" ma:readOnly="false" ma:fieldId="{5cf76f15-5ced-4ddc-b409-7134ff3c332f}" ma:taxonomyMulti="true" ma:sspId="6eb20c4f-c5c2-492b-9954-d638c64bfe97"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b4f5136-51cc-40f9-b8ee-994051844e9d" elementFormDefault="qualified">
    <xsd:import namespace="http://schemas.microsoft.com/office/2006/documentManagement/types"/>
    <xsd:import namespace="http://schemas.microsoft.com/office/infopath/2007/PartnerControls"/>
    <xsd:element name="SharedWithUsers" ma:index="11"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Freigegeben für - Details" ma:internalName="SharedWithDetails" ma:readOnly="true">
      <xsd:simpleType>
        <xsd:restriction base="dms:Note">
          <xsd:maxLength value="255"/>
        </xsd:restriction>
      </xsd:simpleType>
    </xsd:element>
    <xsd:element name="TaxCatchAll" ma:index="20" nillable="true" ma:displayName="Taxonomy Catch All Column" ma:hidden="true" ma:list="{3e0cf284-36bf-4552-9f96-7d1ca428e497}" ma:internalName="TaxCatchAll" ma:showField="CatchAllData" ma:web="4b4f5136-51cc-40f9-b8ee-994051844e9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12.xml><?xml version="1.0" encoding="utf-8"?>
<?mso-contentType ?>
<FormTemplates xmlns="http://schemas.microsoft.com/sharepoint/v3/contenttype/forms">
  <Display>DocumentLibraryForm</Display>
  <Edit>DocumentLibraryForm</Edit>
  <New>DocumentLibraryForm</New>
</FormTemplates>
</file>

<file path=customXml/item13.xml><?xml version="1.0" encoding="utf-8"?>
<p:properties xmlns:p="http://schemas.microsoft.com/office/2006/metadata/properties" xmlns:xsi="http://www.w3.org/2001/XMLSchema-instance" xmlns:pc="http://schemas.microsoft.com/office/infopath/2007/PartnerControls">
  <documentManagement>
    <lcf76f155ced4ddcb4097134ff3c332f xmlns="47c31507-2017-49a1-a8b4-a2d52a7f09cf">
      <Terms xmlns="http://schemas.microsoft.com/office/infopath/2007/PartnerControls"/>
    </lcf76f155ced4ddcb4097134ff3c332f>
    <TaxCatchAll xmlns="4b4f5136-51cc-40f9-b8ee-994051844e9d" xsi:nil="true"/>
  </documentManagement>
</p:properties>
</file>

<file path=customXml/item2.xml><?xml version="1.0" encoding="utf-8"?>
<Control xmlns="http://schemas.microsoft.com/VisualStudio/2011/storyboarding/control">
  <Id Name="782b6d6d-4ab4-4591-b38d-465207773355" Revision="1" Stencil="System.MyShapes" StencilVersion="1.0"/>
</Control>
</file>

<file path=customXml/item3.xml><?xml version="1.0" encoding="utf-8"?>
<Control xmlns="http://schemas.microsoft.com/VisualStudio/2011/storyboarding/control">
  <Id Name="3682b783-1ee3-4c4e-b21c-6736bd95551f" Revision="2" Stencil="System.MyShapes" StencilVersion="1.0"/>
</Control>
</file>

<file path=customXml/item4.xml><?xml version="1.0" encoding="utf-8"?>
<Control xmlns="http://schemas.microsoft.com/VisualStudio/2011/storyboarding/control">
  <Id Name="3682b783-1ee3-4c4e-b21c-6736bd95551f" Revision="2" Stencil="System.MyShapes" StencilVersion="1.0"/>
</Control>
</file>

<file path=customXml/item5.xml><?xml version="1.0" encoding="utf-8"?>
<Control xmlns="http://schemas.microsoft.com/VisualStudio/2011/storyboarding/control">
  <Id Name="System.Storyboarding.Common.Text" Revision="1" Stencil="System.Storyboarding.Common" StencilVersion="0.1"/>
</Control>
</file>

<file path=customXml/item6.xml><?xml version="1.0" encoding="utf-8"?>
<Control xmlns="http://schemas.microsoft.com/VisualStudio/2011/storyboarding/control">
  <Id Name="3682b783-1ee3-4c4e-b21c-6736bd95551f" Revision="2" Stencil="System.MyShapes" StencilVersion="1.0"/>
</Control>
</file>

<file path=customXml/item7.xml><?xml version="1.0" encoding="utf-8"?>
<Control xmlns="http://schemas.microsoft.com/VisualStudio/2011/storyboarding/control">
  <Id Name="a3de60e0-5cdb-4b44-b9d1-eb570cde3af4" Revision="1" Stencil="System.MyShapes" StencilVersion="1.0"/>
</Control>
</file>

<file path=customXml/item8.xml><?xml version="1.0" encoding="utf-8"?>
<Control xmlns="http://schemas.microsoft.com/VisualStudio/2011/storyboarding/control">
  <Id Name="System.Storyboarding.Common.Text" Revision="1" Stencil="System.Storyboarding.Common" StencilVersion="0.1"/>
</Control>
</file>

<file path=customXml/item9.xml><?xml version="1.0" encoding="utf-8"?>
<Control xmlns="http://schemas.microsoft.com/VisualStudio/2011/storyboarding/control">
  <Id Name="3682b783-1ee3-4c4e-b21c-6736bd95551f" Revision="1" Stencil="System.MyShapes" StencilVersion="1.0"/>
</Control>
</file>

<file path=customXml/itemProps1.xml><?xml version="1.0" encoding="utf-8"?>
<ds:datastoreItem xmlns:ds="http://schemas.openxmlformats.org/officeDocument/2006/customXml" ds:itemID="{80F42BCC-C10F-44FF-9A86-5B532B6BC56E}">
  <ds:schemaRefs>
    <ds:schemaRef ds:uri="http://schemas.microsoft.com/VisualStudio/2011/storyboarding/control"/>
  </ds:schemaRefs>
</ds:datastoreItem>
</file>

<file path=customXml/itemProps10.xml><?xml version="1.0" encoding="utf-8"?>
<ds:datastoreItem xmlns:ds="http://schemas.openxmlformats.org/officeDocument/2006/customXml" ds:itemID="{1B5F96B0-8A4D-4B7D-94CA-FDE912DB89B5}">
  <ds:schemaRefs>
    <ds:schemaRef ds:uri="http://schemas.microsoft.com/VisualStudio/2011/storyboarding/control"/>
  </ds:schemaRefs>
</ds:datastoreItem>
</file>

<file path=customXml/itemProps11.xml><?xml version="1.0" encoding="utf-8"?>
<ds:datastoreItem xmlns:ds="http://schemas.openxmlformats.org/officeDocument/2006/customXml" ds:itemID="{2C6450C2-4531-4282-8708-F6137F75790A}"/>
</file>

<file path=customXml/itemProps12.xml><?xml version="1.0" encoding="utf-8"?>
<ds:datastoreItem xmlns:ds="http://schemas.openxmlformats.org/officeDocument/2006/customXml" ds:itemID="{F24AA16D-0936-46DC-97CB-B73C55476120}"/>
</file>

<file path=customXml/itemProps13.xml><?xml version="1.0" encoding="utf-8"?>
<ds:datastoreItem xmlns:ds="http://schemas.openxmlformats.org/officeDocument/2006/customXml" ds:itemID="{57BBB948-21AF-4144-A3D9-92FE5450928D}"/>
</file>

<file path=customXml/itemProps2.xml><?xml version="1.0" encoding="utf-8"?>
<ds:datastoreItem xmlns:ds="http://schemas.openxmlformats.org/officeDocument/2006/customXml" ds:itemID="{B385B46F-DC37-4E36-88C6-A520975FA83D}">
  <ds:schemaRefs>
    <ds:schemaRef ds:uri="http://schemas.microsoft.com/VisualStudio/2011/storyboarding/control"/>
  </ds:schemaRefs>
</ds:datastoreItem>
</file>

<file path=customXml/itemProps3.xml><?xml version="1.0" encoding="utf-8"?>
<ds:datastoreItem xmlns:ds="http://schemas.openxmlformats.org/officeDocument/2006/customXml" ds:itemID="{983DA3D1-5E57-4AF1-AD13-443F60FD6D57}">
  <ds:schemaRefs>
    <ds:schemaRef ds:uri="http://schemas.microsoft.com/VisualStudio/2011/storyboarding/control"/>
  </ds:schemaRefs>
</ds:datastoreItem>
</file>

<file path=customXml/itemProps4.xml><?xml version="1.0" encoding="utf-8"?>
<ds:datastoreItem xmlns:ds="http://schemas.openxmlformats.org/officeDocument/2006/customXml" ds:itemID="{AAD3A396-2E1D-446F-9392-F663233FE9A7}">
  <ds:schemaRefs>
    <ds:schemaRef ds:uri="http://schemas.microsoft.com/VisualStudio/2011/storyboarding/control"/>
  </ds:schemaRefs>
</ds:datastoreItem>
</file>

<file path=customXml/itemProps5.xml><?xml version="1.0" encoding="utf-8"?>
<ds:datastoreItem xmlns:ds="http://schemas.openxmlformats.org/officeDocument/2006/customXml" ds:itemID="{FA9096D8-2D57-43E7-BC78-302734CDABF3}">
  <ds:schemaRefs>
    <ds:schemaRef ds:uri="http://schemas.microsoft.com/VisualStudio/2011/storyboarding/control"/>
  </ds:schemaRefs>
</ds:datastoreItem>
</file>

<file path=customXml/itemProps6.xml><?xml version="1.0" encoding="utf-8"?>
<ds:datastoreItem xmlns:ds="http://schemas.openxmlformats.org/officeDocument/2006/customXml" ds:itemID="{A8C078C1-0B12-4471-BF5F-BD3F47E781D2}">
  <ds:schemaRefs>
    <ds:schemaRef ds:uri="http://schemas.microsoft.com/VisualStudio/2011/storyboarding/control"/>
  </ds:schemaRefs>
</ds:datastoreItem>
</file>

<file path=customXml/itemProps7.xml><?xml version="1.0" encoding="utf-8"?>
<ds:datastoreItem xmlns:ds="http://schemas.openxmlformats.org/officeDocument/2006/customXml" ds:itemID="{AE9414AD-199E-4924-8E3F-B16B338313ED}">
  <ds:schemaRefs>
    <ds:schemaRef ds:uri="http://schemas.microsoft.com/VisualStudio/2011/storyboarding/control"/>
  </ds:schemaRefs>
</ds:datastoreItem>
</file>

<file path=customXml/itemProps8.xml><?xml version="1.0" encoding="utf-8"?>
<ds:datastoreItem xmlns:ds="http://schemas.openxmlformats.org/officeDocument/2006/customXml" ds:itemID="{CF23891F-71C3-41D7-9B26-4DE5CB23EF14}">
  <ds:schemaRefs>
    <ds:schemaRef ds:uri="http://schemas.microsoft.com/VisualStudio/2011/storyboarding/control"/>
  </ds:schemaRefs>
</ds:datastoreItem>
</file>

<file path=customXml/itemProps9.xml><?xml version="1.0" encoding="utf-8"?>
<ds:datastoreItem xmlns:ds="http://schemas.openxmlformats.org/officeDocument/2006/customXml" ds:itemID="{65A7CDB0-199B-4668-98A2-209DE75D6FAD}">
  <ds:schemaRefs>
    <ds:schemaRef ds:uri="http://schemas.microsoft.com/VisualStudio/2011/storyboarding/control"/>
  </ds:schemaRefs>
</ds:datastoreItem>
</file>

<file path=docProps/app.xml><?xml version="1.0" encoding="utf-8"?>
<Properties xmlns="http://schemas.openxmlformats.org/officeDocument/2006/extended-properties" xmlns:vt="http://schemas.openxmlformats.org/officeDocument/2006/docPropsVTypes">
  <TotalTime>0</TotalTime>
  <Words>1805</Words>
  <Application>Microsoft Office PowerPoint</Application>
  <PresentationFormat>Breitbild</PresentationFormat>
  <Paragraphs>235</Paragraphs>
  <Slides>13</Slides>
  <Notes>11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13</vt:i4>
      </vt:variant>
    </vt:vector>
  </HeadingPairs>
  <TitlesOfParts>
    <vt:vector size="17" baseType="lpstr">
      <vt:lpstr>Aptos</vt:lpstr>
      <vt:lpstr>Arial</vt:lpstr>
      <vt:lpstr>Wingdings</vt:lpstr>
      <vt:lpstr>1_1</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Paula Schneider</dc:creator>
  <cp:lastModifiedBy>Paula Schneider</cp:lastModifiedBy>
  <cp:revision>89</cp:revision>
  <dcterms:created xsi:type="dcterms:W3CDTF">2024-11-18T08:34:02Z</dcterms:created>
  <dcterms:modified xsi:type="dcterms:W3CDTF">2025-04-04T10:02:53Z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fs.IsStoryboard">
    <vt:bool>true</vt:bool>
  </property>
  <property fmtid="{D5CDD505-2E9C-101B-9397-08002B2CF9AE}" pid="3" name="ContentTypeId">
    <vt:lpwstr>0x0101008D4ECEC6BCA62E4DB566187D7585D4CD</vt:lpwstr>
  </property>
</Properties>
</file>