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6.xml" ContentType="application/vnd.openxmlformats-officedocument.customXmlProperties+xml"/>
  <Override PartName="/customXml/itemProps10.xml" ContentType="application/vnd.openxmlformats-officedocument.customXmlProperties+xml"/>
  <Override PartName="/customXml/itemProps9.xml" ContentType="application/vnd.openxmlformats-officedocument.customXmlProperties+xml"/>
  <Override PartName="/customXml/itemProps8.xml" ContentType="application/vnd.openxmlformats-officedocument.customXmlProperties+xml"/>
  <Override PartName="/customXml/itemProps7.xml" ContentType="application/vnd.openxmlformats-officedocument.customXml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5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7" r:id="rId11"/>
  </p:sldMasterIdLst>
  <p:notesMasterIdLst>
    <p:notesMasterId r:id="rId22"/>
  </p:notesMasterIdLst>
  <p:handoutMasterIdLst>
    <p:handoutMasterId r:id="rId23"/>
  </p:handoutMasterIdLst>
  <p:sldIdLst>
    <p:sldId id="279" r:id="rId12"/>
    <p:sldId id="281" r:id="rId13"/>
    <p:sldId id="282" r:id="rId14"/>
    <p:sldId id="280" r:id="rId15"/>
    <p:sldId id="283" r:id="rId16"/>
    <p:sldId id="284" r:id="rId17"/>
    <p:sldId id="286" r:id="rId18"/>
    <p:sldId id="287" r:id="rId19"/>
    <p:sldId id="288" r:id="rId20"/>
    <p:sldId id="285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C"/>
    <a:srgbClr val="004992"/>
    <a:srgbClr val="0058B0"/>
    <a:srgbClr val="004080"/>
    <a:srgbClr val="005AB4"/>
    <a:srgbClr val="597A9B"/>
    <a:srgbClr val="00417D"/>
    <a:srgbClr val="014183"/>
    <a:srgbClr val="083D76"/>
    <a:srgbClr val="01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0554" autoAdjust="0"/>
    <p:restoredTop sz="94660"/>
  </p:normalViewPr>
  <p:slideViewPr>
    <p:cSldViewPr snapToGrid="0">
      <p:cViewPr>
        <p:scale>
          <a:sx n="130" d="100"/>
          <a:sy n="130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20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customXml" Target="../customXml/item1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1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9BD0853-5E7A-E162-6350-76D81318BE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A82030-9E95-5060-9C31-67A7718223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EC7D6-E041-4168-A6E2-9DCACDA9866C}" type="datetimeFigureOut">
              <a:rPr lang="de-DE" smtClean="0"/>
              <a:t>04.04.2025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546B109-C128-4AC2-6989-42F7227362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8DECB-A6C0-0E50-9348-E8170862D6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D652D-FEF3-4603-88A6-8FB90295FD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71746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B527A-142C-408D-A25C-79B9FA05A8D3}" type="datetimeFigureOut">
              <a:rPr lang="de-DE" smtClean="0"/>
              <a:t>04.04.2025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E2EEE-6FAC-49E6-99E4-39EFDC2097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0456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bla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D914630-E206-64DB-FDF0-406A9024BBF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3391"/>
          <a:stretch/>
        </p:blipFill>
        <p:spPr bwMode="auto">
          <a:xfrm>
            <a:off x="2292573" y="0"/>
            <a:ext cx="989942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ussdiagramm: Verzögerung 6">
            <a:extLst>
              <a:ext uri="{FF2B5EF4-FFF2-40B4-BE49-F238E27FC236}">
                <a16:creationId xmlns:a16="http://schemas.microsoft.com/office/drawing/2014/main" id="{67AEA439-D1CE-8696-50AF-C599BDAF7B00}"/>
              </a:ext>
            </a:extLst>
          </p:cNvPr>
          <p:cNvSpPr/>
          <p:nvPr userDrawn="1"/>
        </p:nvSpPr>
        <p:spPr bwMode="gray">
          <a:xfrm>
            <a:off x="0" y="0"/>
            <a:ext cx="5417040" cy="6858000"/>
          </a:xfrm>
          <a:prstGeom prst="flowChartDelay">
            <a:avLst/>
          </a:prstGeom>
          <a:solidFill>
            <a:srgbClr val="003B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Arial" panose="020B0604020202020204"/>
              <a:cs typeface="Arial"/>
            </a:endParaRPr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4AA5BFE9-BAB4-93DA-8DC1-B6B030ABA40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74672" y="6617933"/>
            <a:ext cx="864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/>
                <a:cs typeface="Arial"/>
              </a:rPr>
              <a:t>XXX</a:t>
            </a:r>
          </a:p>
        </p:txBody>
      </p:sp>
      <p:sp>
        <p:nvSpPr>
          <p:cNvPr id="29" name="Date Placeholder 3">
            <a:extLst>
              <a:ext uri="{FF2B5EF4-FFF2-40B4-BE49-F238E27FC236}">
                <a16:creationId xmlns:a16="http://schemas.microsoft.com/office/drawing/2014/main" id="{E63E7786-C120-9B21-7602-2BBB2F79FCC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1121231" y="6617933"/>
            <a:ext cx="488950" cy="1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defPPr>
              <a:defRPr lang="de-DE"/>
            </a:defPPr>
            <a:lvl1pPr marL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1pPr>
            <a:lvl2pPr marL="1588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2pPr>
            <a:lvl3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3pPr>
            <a:lvl4pPr marL="0" indent="0" algn="r" defTabSz="914400" rtl="0" eaLnBrk="1" latinLnBrk="0" hangingPunct="1">
              <a:tabLst/>
              <a:defRPr sz="700" kern="1200">
                <a:noFill/>
                <a:latin typeface="+mn-lt"/>
                <a:ea typeface="+mn-ea"/>
                <a:cs typeface="+mn-cs"/>
              </a:defRPr>
            </a:lvl4pPr>
            <a:lvl5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5pPr>
            <a:lvl6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6pPr>
            <a:lvl7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7pPr>
            <a:lvl8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8pPr>
            <a:lvl9pPr marL="0" indent="0" algn="r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9pPr>
          </a:lstStyle>
          <a:p>
            <a:fld id="{8E91F6B7-D9DD-40B9-8E0F-7B4E75E5DBFB}" type="datetime1">
              <a:rPr lang="en-US" smtClean="0">
                <a:latin typeface="Arial"/>
                <a:cs typeface="Arial"/>
              </a:rPr>
              <a:pPr/>
              <a:t>4/4/2025</a:t>
            </a:fld>
            <a:endParaRPr lang="en-US" dirty="0">
              <a:latin typeface="Arial"/>
              <a:cs typeface="Arial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70B22B3-3431-0F6D-EE8C-931AC1CA1421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274715" y="1963222"/>
            <a:ext cx="4320000" cy="592952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Workshop zum Thema: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F86FEF-46AA-2AFC-D43B-733619AC92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715" y="2569369"/>
            <a:ext cx="5019957" cy="171926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000">
                <a:solidFill>
                  <a:srgbClr val="92D050"/>
                </a:solidFill>
              </a:defRPr>
            </a:lvl1pPr>
          </a:lstStyle>
          <a:p>
            <a:pPr lvl="0"/>
            <a:r>
              <a:rPr lang="de-DE" sz="3000" dirty="0"/>
              <a:t>[Titel]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72534C0-2113-66F8-7F6D-67E8F25A1B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9776" y="5500500"/>
            <a:ext cx="4320000" cy="3972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z="1800" dirty="0"/>
              <a:t>Name eintragen</a:t>
            </a:r>
            <a:endParaRPr lang="de-DE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C289934-83D1-27E3-87FE-BFE7D174C28A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229775" y="5116530"/>
            <a:ext cx="4320000" cy="36312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800" dirty="0"/>
              <a:t> Gehalten von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77493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ulübersich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3BB5E10C-06D9-5DDB-3620-4F5FB8A07011}"/>
              </a:ext>
            </a:extLst>
          </p:cNvPr>
          <p:cNvSpPr/>
          <p:nvPr userDrawn="1"/>
        </p:nvSpPr>
        <p:spPr>
          <a:xfrm>
            <a:off x="-1" y="1736725"/>
            <a:ext cx="12192000" cy="4900421"/>
          </a:xfrm>
          <a:prstGeom prst="rect">
            <a:avLst/>
          </a:prstGeom>
          <a:gradFill flip="none" rotWithShape="1">
            <a:gsLst>
              <a:gs pos="65000">
                <a:srgbClr val="004080"/>
              </a:gs>
              <a:gs pos="86000">
                <a:srgbClr val="004992"/>
              </a:gs>
              <a:gs pos="100000">
                <a:srgbClr val="005AB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73D3982-8F58-0801-0D87-028BB8011A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68573187"/>
              </p:ext>
            </p:extLst>
          </p:nvPr>
        </p:nvGraphicFramePr>
        <p:xfrm>
          <a:off x="4038600" y="1954342"/>
          <a:ext cx="7956268" cy="44651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952544602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6027740"/>
                    </a:ext>
                  </a:extLst>
                </a:gridCol>
                <a:gridCol w="5508268">
                  <a:extLst>
                    <a:ext uri="{9D8B030D-6E8A-4147-A177-3AD203B41FA5}">
                      <a16:colId xmlns:a16="http://schemas.microsoft.com/office/drawing/2014/main" val="3339739263"/>
                    </a:ext>
                  </a:extLst>
                </a:gridCol>
              </a:tblGrid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Inhalte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4234055"/>
                  </a:ext>
                </a:extLst>
              </a:tr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Dauer</a:t>
                      </a:r>
                      <a:r>
                        <a:rPr lang="de-DE" sz="18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7377231"/>
                  </a:ext>
                </a:extLst>
              </a:tr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Benötigte</a:t>
                      </a:r>
                      <a:r>
                        <a:rPr lang="de-DE" sz="18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Materialien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1940001"/>
                  </a:ext>
                </a:extLst>
              </a:tr>
            </a:tbl>
          </a:graphicData>
        </a:graphic>
      </p:graphicFrame>
      <p:sp>
        <p:nvSpPr>
          <p:cNvPr id="21" name="Bildplatzhalter 5">
            <a:extLst>
              <a:ext uri="{FF2B5EF4-FFF2-40B4-BE49-F238E27FC236}">
                <a16:creationId xmlns:a16="http://schemas.microsoft.com/office/drawing/2014/main" id="{D11B3263-6E03-2789-D680-AD3C4C2B76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" y="1954345"/>
            <a:ext cx="3800476" cy="4465179"/>
          </a:xfrm>
          <a:prstGeom prst="flowChartDelay">
            <a:avLst/>
          </a:prstGeo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1800">
                <a:solidFill>
                  <a:sysClr val="windowText" lastClr="000000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26" name="Fußzeilenplatzhalter 25">
            <a:extLst>
              <a:ext uri="{FF2B5EF4-FFF2-40B4-BE49-F238E27FC236}">
                <a16:creationId xmlns:a16="http://schemas.microsoft.com/office/drawing/2014/main" id="{B53BA487-47BF-A298-16A0-A610A4C469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657227"/>
            <a:ext cx="4114800" cy="200773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Foliennummernplatzhalter 26">
            <a:extLst>
              <a:ext uri="{FF2B5EF4-FFF2-40B4-BE49-F238E27FC236}">
                <a16:creationId xmlns:a16="http://schemas.microsoft.com/office/drawing/2014/main" id="{05F3F739-ACB5-A682-D7FC-2D78CBF307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48ABE81E-4B6C-06B3-78DB-0ECA12A06D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82528" y="1954339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pic>
        <p:nvPicPr>
          <p:cNvPr id="9" name="Grafik 8" descr="Liste Silhouette">
            <a:extLst>
              <a:ext uri="{FF2B5EF4-FFF2-40B4-BE49-F238E27FC236}">
                <a16:creationId xmlns:a16="http://schemas.microsoft.com/office/drawing/2014/main" id="{43F95B94-0A07-9DF6-59E0-62CED40D6F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67885" y="2453634"/>
            <a:ext cx="468000" cy="468000"/>
          </a:xfrm>
          <a:prstGeom prst="rect">
            <a:avLst/>
          </a:prstGeom>
        </p:spPr>
      </p:pic>
      <p:grpSp>
        <p:nvGrpSpPr>
          <p:cNvPr id="10" name="Grafik 11" descr="Uhr Silhouette">
            <a:extLst>
              <a:ext uri="{FF2B5EF4-FFF2-40B4-BE49-F238E27FC236}">
                <a16:creationId xmlns:a16="http://schemas.microsoft.com/office/drawing/2014/main" id="{5A6F0F49-4C96-CE6A-F341-0D18F48ABF2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67885" y="3952930"/>
            <a:ext cx="468000" cy="468000"/>
            <a:chOff x="-507365" y="3476637"/>
            <a:chExt cx="628650" cy="628650"/>
          </a:xfrm>
          <a:solidFill>
            <a:schemeClr val="bg1"/>
          </a:solidFill>
        </p:grpSpPr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7D507699-4979-BB8D-AE7F-187635A8B5C0}"/>
                </a:ext>
              </a:extLst>
            </p:cNvPr>
            <p:cNvSpPr/>
            <p:nvPr/>
          </p:nvSpPr>
          <p:spPr>
            <a:xfrm>
              <a:off x="-202565" y="3609987"/>
              <a:ext cx="149609" cy="321059"/>
            </a:xfrm>
            <a:custGeom>
              <a:avLst/>
              <a:gdLst>
                <a:gd name="connsiteX0" fmla="*/ 136141 w 149609"/>
                <a:gd name="connsiteY0" fmla="*/ 321059 h 321059"/>
                <a:gd name="connsiteX1" fmla="*/ 2791 w 149609"/>
                <a:gd name="connsiteY1" fmla="*/ 187709 h 321059"/>
                <a:gd name="connsiteX2" fmla="*/ 0 w 149609"/>
                <a:gd name="connsiteY2" fmla="*/ 180975 h 321059"/>
                <a:gd name="connsiteX3" fmla="*/ 0 w 149609"/>
                <a:gd name="connsiteY3" fmla="*/ 0 h 321059"/>
                <a:gd name="connsiteX4" fmla="*/ 19050 w 149609"/>
                <a:gd name="connsiteY4" fmla="*/ 0 h 321059"/>
                <a:gd name="connsiteX5" fmla="*/ 19050 w 149609"/>
                <a:gd name="connsiteY5" fmla="*/ 177032 h 321059"/>
                <a:gd name="connsiteX6" fmla="*/ 149609 w 149609"/>
                <a:gd name="connsiteY6" fmla="*/ 307591 h 321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609" h="321059">
                  <a:moveTo>
                    <a:pt x="136141" y="321059"/>
                  </a:moveTo>
                  <a:lnTo>
                    <a:pt x="2791" y="187709"/>
                  </a:lnTo>
                  <a:cubicBezTo>
                    <a:pt x="1004" y="185923"/>
                    <a:pt x="1" y="183501"/>
                    <a:pt x="0" y="180975"/>
                  </a:cubicBezTo>
                  <a:lnTo>
                    <a:pt x="0" y="0"/>
                  </a:lnTo>
                  <a:lnTo>
                    <a:pt x="19050" y="0"/>
                  </a:lnTo>
                  <a:lnTo>
                    <a:pt x="19050" y="177032"/>
                  </a:lnTo>
                  <a:lnTo>
                    <a:pt x="149609" y="30759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4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A3478F8E-CBE4-D8D9-1857-114C34FF9C12}"/>
                </a:ext>
              </a:extLst>
            </p:cNvPr>
            <p:cNvSpPr/>
            <p:nvPr/>
          </p:nvSpPr>
          <p:spPr>
            <a:xfrm>
              <a:off x="-507365" y="3476637"/>
              <a:ext cx="628650" cy="628650"/>
            </a:xfrm>
            <a:custGeom>
              <a:avLst/>
              <a:gdLst>
                <a:gd name="connsiteX0" fmla="*/ 314325 w 628650"/>
                <a:gd name="connsiteY0" fmla="*/ 628650 h 628650"/>
                <a:gd name="connsiteX1" fmla="*/ 0 w 628650"/>
                <a:gd name="connsiteY1" fmla="*/ 314325 h 628650"/>
                <a:gd name="connsiteX2" fmla="*/ 314325 w 628650"/>
                <a:gd name="connsiteY2" fmla="*/ 0 h 628650"/>
                <a:gd name="connsiteX3" fmla="*/ 628650 w 628650"/>
                <a:gd name="connsiteY3" fmla="*/ 314325 h 628650"/>
                <a:gd name="connsiteX4" fmla="*/ 314325 w 628650"/>
                <a:gd name="connsiteY4" fmla="*/ 628650 h 628650"/>
                <a:gd name="connsiteX5" fmla="*/ 314325 w 628650"/>
                <a:gd name="connsiteY5" fmla="*/ 19050 h 628650"/>
                <a:gd name="connsiteX6" fmla="*/ 19050 w 628650"/>
                <a:gd name="connsiteY6" fmla="*/ 314325 h 628650"/>
                <a:gd name="connsiteX7" fmla="*/ 314325 w 628650"/>
                <a:gd name="connsiteY7" fmla="*/ 609600 h 628650"/>
                <a:gd name="connsiteX8" fmla="*/ 609600 w 628650"/>
                <a:gd name="connsiteY8" fmla="*/ 314325 h 628650"/>
                <a:gd name="connsiteX9" fmla="*/ 314325 w 628650"/>
                <a:gd name="connsiteY9" fmla="*/ 1905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28650" h="628650">
                  <a:moveTo>
                    <a:pt x="314325" y="628650"/>
                  </a:moveTo>
                  <a:cubicBezTo>
                    <a:pt x="140728" y="628650"/>
                    <a:pt x="0" y="487922"/>
                    <a:pt x="0" y="314325"/>
                  </a:cubicBezTo>
                  <a:cubicBezTo>
                    <a:pt x="0" y="140728"/>
                    <a:pt x="140728" y="0"/>
                    <a:pt x="314325" y="0"/>
                  </a:cubicBezTo>
                  <a:cubicBezTo>
                    <a:pt x="487922" y="0"/>
                    <a:pt x="628650" y="140728"/>
                    <a:pt x="628650" y="314325"/>
                  </a:cubicBezTo>
                  <a:cubicBezTo>
                    <a:pt x="628451" y="487839"/>
                    <a:pt x="487839" y="628451"/>
                    <a:pt x="314325" y="628650"/>
                  </a:cubicBezTo>
                  <a:close/>
                  <a:moveTo>
                    <a:pt x="314325" y="19050"/>
                  </a:moveTo>
                  <a:cubicBezTo>
                    <a:pt x="151249" y="19050"/>
                    <a:pt x="19050" y="151249"/>
                    <a:pt x="19050" y="314325"/>
                  </a:cubicBezTo>
                  <a:cubicBezTo>
                    <a:pt x="19050" y="477401"/>
                    <a:pt x="151249" y="609600"/>
                    <a:pt x="314325" y="609600"/>
                  </a:cubicBezTo>
                  <a:cubicBezTo>
                    <a:pt x="477401" y="609600"/>
                    <a:pt x="609600" y="477401"/>
                    <a:pt x="609600" y="314325"/>
                  </a:cubicBezTo>
                  <a:cubicBezTo>
                    <a:pt x="609411" y="151327"/>
                    <a:pt x="477323" y="19239"/>
                    <a:pt x="314325" y="190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3" name="Grafik 12" descr="Blaupause Silhouette">
            <a:extLst>
              <a:ext uri="{FF2B5EF4-FFF2-40B4-BE49-F238E27FC236}">
                <a16:creationId xmlns:a16="http://schemas.microsoft.com/office/drawing/2014/main" id="{A6CBBA8A-B043-CF7F-4DFD-D129403BB2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7885" y="5448192"/>
            <a:ext cx="468000" cy="468000"/>
          </a:xfrm>
          <a:prstGeom prst="rect">
            <a:avLst/>
          </a:prstGeom>
        </p:spPr>
      </p:pic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ACE974C6-0966-817C-7479-BD72FB0F5D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82527" y="3449599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3E614872-71C4-CFCF-CA33-A209A5A7E11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82526" y="4944861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9B7DA93E-A89E-2805-0A21-CE26D0BAD7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571" y="489600"/>
            <a:ext cx="10077429" cy="55773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>
                <a:solidFill>
                  <a:srgbClr val="00408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61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[Modulübersicht 1]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1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1016300D-6271-2AB4-C7B6-28C21B3FA2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571" y="1069266"/>
            <a:ext cx="10077904" cy="5572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1800">
                <a:solidFill>
                  <a:srgbClr val="004080"/>
                </a:solidFill>
              </a:defRPr>
            </a:lvl1pPr>
            <a:lvl2pPr>
              <a:defRPr sz="1800">
                <a:solidFill>
                  <a:srgbClr val="004080"/>
                </a:solidFill>
              </a:defRPr>
            </a:lvl2pPr>
            <a:lvl3pPr>
              <a:defRPr sz="1800">
                <a:solidFill>
                  <a:srgbClr val="004080"/>
                </a:solidFill>
              </a:defRPr>
            </a:lvl3pPr>
            <a:lvl4pPr>
              <a:defRPr sz="1800">
                <a:solidFill>
                  <a:srgbClr val="004080"/>
                </a:solidFill>
              </a:defRPr>
            </a:lvl4pPr>
            <a:lvl5pPr>
              <a:defRPr sz="1800">
                <a:solidFill>
                  <a:srgbClr val="004080"/>
                </a:solidFill>
              </a:defRPr>
            </a:lvl5pPr>
          </a:lstStyle>
          <a:p>
            <a:pPr lvl="0"/>
            <a:r>
              <a:rPr lang="de-DE" dirty="0"/>
              <a:t>Was sind die Fakten?</a:t>
            </a:r>
          </a:p>
        </p:txBody>
      </p:sp>
    </p:spTree>
    <p:extLst>
      <p:ext uri="{BB962C8B-B14F-4D97-AF65-F5344CB8AC3E}">
        <p14:creationId xmlns:p14="http://schemas.microsoft.com/office/powerpoint/2010/main" val="38190553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ulübersich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3BB5E10C-06D9-5DDB-3620-4F5FB8A07011}"/>
              </a:ext>
            </a:extLst>
          </p:cNvPr>
          <p:cNvSpPr/>
          <p:nvPr userDrawn="1"/>
        </p:nvSpPr>
        <p:spPr>
          <a:xfrm>
            <a:off x="-1" y="1736725"/>
            <a:ext cx="12192000" cy="4900421"/>
          </a:xfrm>
          <a:prstGeom prst="rect">
            <a:avLst/>
          </a:prstGeom>
          <a:gradFill>
            <a:gsLst>
              <a:gs pos="65000">
                <a:srgbClr val="004080"/>
              </a:gs>
              <a:gs pos="86000">
                <a:srgbClr val="004992"/>
              </a:gs>
              <a:gs pos="100000">
                <a:srgbClr val="005AB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73D3982-8F58-0801-0D87-028BB8011A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33298932"/>
              </p:ext>
            </p:extLst>
          </p:nvPr>
        </p:nvGraphicFramePr>
        <p:xfrm>
          <a:off x="4038600" y="1954342"/>
          <a:ext cx="7956268" cy="44651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952544602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6027740"/>
                    </a:ext>
                  </a:extLst>
                </a:gridCol>
                <a:gridCol w="5508268">
                  <a:extLst>
                    <a:ext uri="{9D8B030D-6E8A-4147-A177-3AD203B41FA5}">
                      <a16:colId xmlns:a16="http://schemas.microsoft.com/office/drawing/2014/main" val="3339739263"/>
                    </a:ext>
                  </a:extLst>
                </a:gridCol>
              </a:tblGrid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Arbeitsform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4234055"/>
                  </a:ext>
                </a:extLst>
              </a:tr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Arbeitsort</a:t>
                      </a:r>
                      <a:r>
                        <a:rPr lang="de-DE" sz="18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7377231"/>
                  </a:ext>
                </a:extLst>
              </a:tr>
              <a:tr h="1488393">
                <a:tc>
                  <a:txBody>
                    <a:bodyPr/>
                    <a:lstStyle/>
                    <a:p>
                      <a:endParaRPr lang="de-DE" sz="18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Empfohlene Voraussetzungen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0" lang="de-DE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1940001"/>
                  </a:ext>
                </a:extLst>
              </a:tr>
            </a:tbl>
          </a:graphicData>
        </a:graphic>
      </p:graphicFrame>
      <p:sp>
        <p:nvSpPr>
          <p:cNvPr id="21" name="Bildplatzhalter 5">
            <a:extLst>
              <a:ext uri="{FF2B5EF4-FFF2-40B4-BE49-F238E27FC236}">
                <a16:creationId xmlns:a16="http://schemas.microsoft.com/office/drawing/2014/main" id="{D11B3263-6E03-2789-D680-AD3C4C2B76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" y="1954345"/>
            <a:ext cx="3800476" cy="4465179"/>
          </a:xfrm>
          <a:prstGeom prst="flowChartDelay">
            <a:avLst/>
          </a:prstGeo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1800">
                <a:solidFill>
                  <a:sysClr val="windowText" lastClr="000000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26" name="Fußzeilenplatzhalter 25">
            <a:extLst>
              <a:ext uri="{FF2B5EF4-FFF2-40B4-BE49-F238E27FC236}">
                <a16:creationId xmlns:a16="http://schemas.microsoft.com/office/drawing/2014/main" id="{B53BA487-47BF-A298-16A0-A610A4C469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657227"/>
            <a:ext cx="4114800" cy="200773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Foliennummernplatzhalter 26">
            <a:extLst>
              <a:ext uri="{FF2B5EF4-FFF2-40B4-BE49-F238E27FC236}">
                <a16:creationId xmlns:a16="http://schemas.microsoft.com/office/drawing/2014/main" id="{05F3F739-ACB5-A682-D7FC-2D78CBF307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48ABE81E-4B6C-06B3-78DB-0ECA12A06D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82528" y="1954339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ACE974C6-0966-817C-7479-BD72FB0F5D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82527" y="3449599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3E614872-71C4-CFCF-CA33-A209A5A7E11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82526" y="4944861"/>
            <a:ext cx="5490017" cy="1474662"/>
          </a:xfrm>
          <a:prstGeom prst="rect">
            <a:avLst/>
          </a:prstGeom>
        </p:spPr>
        <p:txBody>
          <a:bodyPr anchor="ctr"/>
          <a:lstStyle>
            <a:lvl1pPr marL="285750" indent="-285750">
              <a:buClr>
                <a:srgbClr val="92D050"/>
              </a:buClr>
              <a:buFont typeface="Arial" panose="020B0604020202020204" pitchFamily="34" charset="0"/>
              <a:buChar char="♦"/>
              <a:defRPr sz="1800"/>
            </a:lvl1pPr>
          </a:lstStyle>
          <a:p>
            <a:pPr lvl="0"/>
            <a:endParaRPr lang="de-DE" dirty="0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9B7DA93E-A89E-2805-0A21-CE26D0BAD7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571" y="489600"/>
            <a:ext cx="10077429" cy="55773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>
                <a:solidFill>
                  <a:srgbClr val="00408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61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[Modulübersicht 1]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1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1016300D-6271-2AB4-C7B6-28C21B3FA2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571" y="1069266"/>
            <a:ext cx="10077904" cy="5572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1800">
                <a:solidFill>
                  <a:srgbClr val="004080"/>
                </a:solidFill>
              </a:defRPr>
            </a:lvl1pPr>
            <a:lvl2pPr>
              <a:defRPr sz="1800">
                <a:solidFill>
                  <a:srgbClr val="004080"/>
                </a:solidFill>
              </a:defRPr>
            </a:lvl2pPr>
            <a:lvl3pPr>
              <a:defRPr sz="1800">
                <a:solidFill>
                  <a:srgbClr val="004080"/>
                </a:solidFill>
              </a:defRPr>
            </a:lvl3pPr>
            <a:lvl4pPr>
              <a:defRPr sz="1800">
                <a:solidFill>
                  <a:srgbClr val="004080"/>
                </a:solidFill>
              </a:defRPr>
            </a:lvl4pPr>
            <a:lvl5pPr>
              <a:defRPr sz="1800">
                <a:solidFill>
                  <a:srgbClr val="004080"/>
                </a:solidFill>
              </a:defRPr>
            </a:lvl5pPr>
          </a:lstStyle>
          <a:p>
            <a:pPr lvl="0"/>
            <a:r>
              <a:rPr lang="de-DE" dirty="0"/>
              <a:t>Was sind die Fakten?</a:t>
            </a:r>
          </a:p>
        </p:txBody>
      </p:sp>
      <p:pic>
        <p:nvPicPr>
          <p:cNvPr id="2" name="Grafik 1" descr="Fahrrad mit Personen Silhouette">
            <a:extLst>
              <a:ext uri="{FF2B5EF4-FFF2-40B4-BE49-F238E27FC236}">
                <a16:creationId xmlns:a16="http://schemas.microsoft.com/office/drawing/2014/main" id="{7E0FE65F-9139-FE31-9C43-87B6FA56B6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81864" y="2367670"/>
            <a:ext cx="648000" cy="648000"/>
          </a:xfrm>
          <a:prstGeom prst="rect">
            <a:avLst/>
          </a:prstGeom>
        </p:spPr>
      </p:pic>
      <p:pic>
        <p:nvPicPr>
          <p:cNvPr id="4" name="Grafik 3" descr="Markierung Silhouette">
            <a:extLst>
              <a:ext uri="{FF2B5EF4-FFF2-40B4-BE49-F238E27FC236}">
                <a16:creationId xmlns:a16="http://schemas.microsoft.com/office/drawing/2014/main" id="{8F38C2DB-ADEB-DE1C-39AC-6EA7FD26C4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1864" y="3862930"/>
            <a:ext cx="648000" cy="648000"/>
          </a:xfrm>
          <a:prstGeom prst="rect">
            <a:avLst/>
          </a:prstGeom>
        </p:spPr>
      </p:pic>
      <p:pic>
        <p:nvPicPr>
          <p:cNvPr id="5" name="Grafik 4" descr="Menüband Silhouette">
            <a:extLst>
              <a:ext uri="{FF2B5EF4-FFF2-40B4-BE49-F238E27FC236}">
                <a16:creationId xmlns:a16="http://schemas.microsoft.com/office/drawing/2014/main" id="{98049BD3-63D7-7D65-F4BB-510363D8031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1864" y="5358192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211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3BB5E10C-06D9-5DDB-3620-4F5FB8A07011}"/>
              </a:ext>
            </a:extLst>
          </p:cNvPr>
          <p:cNvSpPr/>
          <p:nvPr userDrawn="1"/>
        </p:nvSpPr>
        <p:spPr>
          <a:xfrm>
            <a:off x="-1" y="1736725"/>
            <a:ext cx="12192000" cy="4900421"/>
          </a:xfrm>
          <a:prstGeom prst="rect">
            <a:avLst/>
          </a:prstGeom>
          <a:solidFill>
            <a:srgbClr val="004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59E7408D-5777-8E0C-B17A-352D03522A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571" y="489600"/>
            <a:ext cx="10077429" cy="55773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>
                <a:solidFill>
                  <a:srgbClr val="00408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61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[„Modultitel“]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1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3717AB3F-FF56-3574-CC07-59485B1CA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571" y="1069266"/>
            <a:ext cx="10077904" cy="5572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1800">
                <a:solidFill>
                  <a:srgbClr val="004080"/>
                </a:solidFill>
              </a:defRPr>
            </a:lvl1pPr>
            <a:lvl2pPr>
              <a:defRPr sz="1800">
                <a:solidFill>
                  <a:srgbClr val="004080"/>
                </a:solidFill>
              </a:defRPr>
            </a:lvl2pPr>
            <a:lvl3pPr>
              <a:defRPr sz="1800">
                <a:solidFill>
                  <a:srgbClr val="004080"/>
                </a:solidFill>
              </a:defRPr>
            </a:lvl3pPr>
            <a:lvl4pPr>
              <a:defRPr sz="1800">
                <a:solidFill>
                  <a:srgbClr val="004080"/>
                </a:solidFill>
              </a:defRPr>
            </a:lvl4pPr>
            <a:lvl5pPr>
              <a:defRPr sz="1800">
                <a:solidFill>
                  <a:srgbClr val="004080"/>
                </a:solidFill>
              </a:defRPr>
            </a:lvl5pPr>
          </a:lstStyle>
          <a:p>
            <a:pPr lvl="0"/>
            <a:r>
              <a:rPr lang="de-DE" dirty="0"/>
              <a:t>Was haben wir heute vor?</a:t>
            </a:r>
          </a:p>
        </p:txBody>
      </p:sp>
      <p:sp>
        <p:nvSpPr>
          <p:cNvPr id="26" name="Fußzeilenplatzhalter 25">
            <a:extLst>
              <a:ext uri="{FF2B5EF4-FFF2-40B4-BE49-F238E27FC236}">
                <a16:creationId xmlns:a16="http://schemas.microsoft.com/office/drawing/2014/main" id="{B53BA487-47BF-A298-16A0-A610A4C469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657227"/>
            <a:ext cx="4114800" cy="200773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Foliennummernplatzhalter 26">
            <a:extLst>
              <a:ext uri="{FF2B5EF4-FFF2-40B4-BE49-F238E27FC236}">
                <a16:creationId xmlns:a16="http://schemas.microsoft.com/office/drawing/2014/main" id="{05F3F739-ACB5-A682-D7FC-2D78CBF307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0110B71-44E8-4830-57F9-47F9E261702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661763" y="1954919"/>
            <a:ext cx="6537601" cy="4484687"/>
          </a:xfrm>
          <a:prstGeom prst="flowChartOnlineStorage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800">
                <a:solidFill>
                  <a:srgbClr val="92D050"/>
                </a:solidFill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8C8DE88-55A9-3238-EC9D-858E26866896}"/>
              </a:ext>
            </a:extLst>
          </p:cNvPr>
          <p:cNvSpPr txBox="1"/>
          <p:nvPr userDrawn="1"/>
        </p:nvSpPr>
        <p:spPr>
          <a:xfrm>
            <a:off x="326571" y="1954918"/>
            <a:ext cx="5335192" cy="448468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lvl="0" indent="0">
              <a:buClr>
                <a:srgbClr val="92D050"/>
              </a:buClr>
              <a:buFont typeface="+mj-lt"/>
              <a:buNone/>
            </a:pPr>
            <a:r>
              <a:rPr lang="de-DE" sz="2400" dirty="0"/>
              <a:t>Agenda:</a:t>
            </a:r>
          </a:p>
          <a:p>
            <a:pPr marL="0" lvl="0" indent="0">
              <a:buClr>
                <a:srgbClr val="92D050"/>
              </a:buClr>
              <a:buFont typeface="+mj-lt"/>
              <a:buNone/>
            </a:pPr>
            <a:endParaRPr lang="de-DE" sz="2000" dirty="0"/>
          </a:p>
          <a:p>
            <a:pPr marL="342900" lvl="0" indent="-342900">
              <a:buClr>
                <a:srgbClr val="92D050"/>
              </a:buClr>
              <a:buFont typeface="+mj-lt"/>
              <a:buAutoNum type="arabicPeriod"/>
            </a:pPr>
            <a:r>
              <a:rPr lang="de-DE" sz="2400" dirty="0"/>
              <a:t>Einführung &amp; Ziele</a:t>
            </a:r>
          </a:p>
          <a:p>
            <a:pPr marL="342900" lvl="0" indent="-342900">
              <a:buClr>
                <a:srgbClr val="92D050"/>
              </a:buClr>
              <a:buFont typeface="+mj-lt"/>
              <a:buAutoNum type="arabicPeriod"/>
            </a:pPr>
            <a:r>
              <a:rPr lang="de-DE" sz="2400" dirty="0"/>
              <a:t>thematische Erläuterung</a:t>
            </a:r>
          </a:p>
          <a:p>
            <a:pPr marL="342900" lvl="0" indent="-342900">
              <a:buClr>
                <a:srgbClr val="92D050"/>
              </a:buClr>
              <a:buFont typeface="+mj-lt"/>
              <a:buAutoNum type="arabicPeriod"/>
            </a:pPr>
            <a:r>
              <a:rPr lang="de-DE" sz="2400" dirty="0"/>
              <a:t>Aufgabe</a:t>
            </a:r>
          </a:p>
          <a:p>
            <a:pPr marL="342900" lvl="0" indent="-342900">
              <a:buClr>
                <a:srgbClr val="92D050"/>
              </a:buClr>
              <a:buFont typeface="+mj-lt"/>
              <a:buAutoNum type="arabicPeriod"/>
            </a:pPr>
            <a:r>
              <a:rPr lang="de-DE" sz="2400" dirty="0"/>
              <a:t>Zusammenfassung</a:t>
            </a:r>
          </a:p>
          <a:p>
            <a:pPr marL="342900" lvl="0" indent="-342900">
              <a:buClr>
                <a:srgbClr val="92D050"/>
              </a:buClr>
              <a:buFont typeface="+mj-lt"/>
              <a:buAutoNum type="arabicPeriod"/>
            </a:pPr>
            <a:r>
              <a:rPr lang="de-DE" sz="2400" dirty="0"/>
              <a:t>Fragen</a:t>
            </a:r>
          </a:p>
          <a:p>
            <a:pPr marL="342900" indent="-342900">
              <a:buClr>
                <a:srgbClr val="92D050"/>
              </a:buClr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957823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elsetz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3BB5E10C-06D9-5DDB-3620-4F5FB8A07011}"/>
              </a:ext>
            </a:extLst>
          </p:cNvPr>
          <p:cNvSpPr/>
          <p:nvPr userDrawn="1"/>
        </p:nvSpPr>
        <p:spPr>
          <a:xfrm>
            <a:off x="-1" y="1736725"/>
            <a:ext cx="12192000" cy="4900421"/>
          </a:xfrm>
          <a:prstGeom prst="rect">
            <a:avLst/>
          </a:prstGeom>
          <a:gradFill flip="none" rotWithShape="1">
            <a:gsLst>
              <a:gs pos="65000">
                <a:srgbClr val="004080"/>
              </a:gs>
              <a:gs pos="86000">
                <a:srgbClr val="004992"/>
              </a:gs>
              <a:gs pos="100000">
                <a:srgbClr val="005AB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59E7408D-5777-8E0C-B17A-352D03522A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571" y="489600"/>
            <a:ext cx="10077429" cy="55773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>
                <a:solidFill>
                  <a:srgbClr val="00408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61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[Zielsetzung]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1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6FA05D65-6CF2-BCBE-8CD5-B6CEF5776B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8601" y="1954345"/>
            <a:ext cx="7933944" cy="4465180"/>
          </a:xfrm>
          <a:prstGeom prst="rect">
            <a:avLst/>
          </a:prstGeom>
        </p:spPr>
        <p:txBody>
          <a:bodyPr anchor="ctr"/>
          <a:lstStyle>
            <a:lvl1pPr marL="2286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1pPr>
            <a:lvl2pPr marL="6858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2pPr>
            <a:lvl3pPr marL="11430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3pPr>
            <a:lvl4pPr marL="16002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4pPr>
            <a:lvl5pPr marL="20574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3717AB3F-FF56-3574-CC07-59485B1CA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571" y="1069266"/>
            <a:ext cx="10077904" cy="5572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1800">
                <a:solidFill>
                  <a:srgbClr val="004080"/>
                </a:solidFill>
              </a:defRPr>
            </a:lvl1pPr>
            <a:lvl2pPr>
              <a:defRPr sz="1800">
                <a:solidFill>
                  <a:srgbClr val="004080"/>
                </a:solidFill>
              </a:defRPr>
            </a:lvl2pPr>
            <a:lvl3pPr>
              <a:defRPr sz="1800">
                <a:solidFill>
                  <a:srgbClr val="004080"/>
                </a:solidFill>
              </a:defRPr>
            </a:lvl3pPr>
            <a:lvl4pPr>
              <a:defRPr sz="1800">
                <a:solidFill>
                  <a:srgbClr val="004080"/>
                </a:solidFill>
              </a:defRPr>
            </a:lvl4pPr>
            <a:lvl5pPr>
              <a:defRPr sz="1800">
                <a:solidFill>
                  <a:srgbClr val="004080"/>
                </a:solidFill>
              </a:defRPr>
            </a:lvl5pPr>
          </a:lstStyle>
          <a:p>
            <a:pPr lvl="0"/>
            <a:r>
              <a:rPr lang="de-DE" dirty="0"/>
              <a:t>Was wollen wir erreichen?</a:t>
            </a:r>
          </a:p>
        </p:txBody>
      </p:sp>
      <p:sp>
        <p:nvSpPr>
          <p:cNvPr id="21" name="Bildplatzhalter 5">
            <a:extLst>
              <a:ext uri="{FF2B5EF4-FFF2-40B4-BE49-F238E27FC236}">
                <a16:creationId xmlns:a16="http://schemas.microsoft.com/office/drawing/2014/main" id="{D11B3263-6E03-2789-D680-AD3C4C2B76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" y="1954345"/>
            <a:ext cx="3800476" cy="4465179"/>
          </a:xfrm>
          <a:prstGeom prst="flowChartDelay">
            <a:avLst/>
          </a:prstGeo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1800">
                <a:solidFill>
                  <a:sysClr val="windowText" lastClr="000000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26" name="Fußzeilenplatzhalter 25">
            <a:extLst>
              <a:ext uri="{FF2B5EF4-FFF2-40B4-BE49-F238E27FC236}">
                <a16:creationId xmlns:a16="http://schemas.microsoft.com/office/drawing/2014/main" id="{B53BA487-47BF-A298-16A0-A610A4C469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657227"/>
            <a:ext cx="4114800" cy="200773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Foliennummernplatzhalter 26">
            <a:extLst>
              <a:ext uri="{FF2B5EF4-FFF2-40B4-BE49-F238E27FC236}">
                <a16:creationId xmlns:a16="http://schemas.microsoft.com/office/drawing/2014/main" id="{05F3F739-ACB5-A682-D7FC-2D78CBF307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22105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Aufgabe, Ergeb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3BB5E10C-06D9-5DDB-3620-4F5FB8A07011}"/>
              </a:ext>
            </a:extLst>
          </p:cNvPr>
          <p:cNvSpPr/>
          <p:nvPr userDrawn="1"/>
        </p:nvSpPr>
        <p:spPr>
          <a:xfrm>
            <a:off x="-1" y="1736725"/>
            <a:ext cx="12192000" cy="4900421"/>
          </a:xfrm>
          <a:prstGeom prst="rect">
            <a:avLst/>
          </a:prstGeom>
          <a:gradFill>
            <a:gsLst>
              <a:gs pos="65000">
                <a:srgbClr val="004080"/>
              </a:gs>
              <a:gs pos="86000">
                <a:srgbClr val="004992"/>
              </a:gs>
              <a:gs pos="100000">
                <a:srgbClr val="005AB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59E7408D-5777-8E0C-B17A-352D03522A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6571" y="489600"/>
            <a:ext cx="10077429" cy="55773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>
                <a:solidFill>
                  <a:srgbClr val="00408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61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„Modultitel“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1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6FA05D65-6CF2-BCBE-8CD5-B6CEF5776B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8601" y="1954345"/>
            <a:ext cx="7933944" cy="4465180"/>
          </a:xfrm>
          <a:prstGeom prst="rect">
            <a:avLst/>
          </a:prstGeom>
        </p:spPr>
        <p:txBody>
          <a:bodyPr anchor="ctr"/>
          <a:lstStyle>
            <a:lvl1pPr marL="2286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1pPr>
            <a:lvl2pPr marL="6858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2pPr>
            <a:lvl3pPr marL="11430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3pPr>
            <a:lvl4pPr marL="16002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4pPr>
            <a:lvl5pPr marL="2057400" indent="-228600">
              <a:buClr>
                <a:srgbClr val="92D050"/>
              </a:buClr>
              <a:buFont typeface="Arial" panose="020B0604020202020204" pitchFamily="34" charset="0"/>
              <a:buChar char="♦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3717AB3F-FF56-3574-CC07-59485B1CA1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571" y="1069266"/>
            <a:ext cx="10077904" cy="5572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1800">
                <a:solidFill>
                  <a:srgbClr val="004080"/>
                </a:solidFill>
              </a:defRPr>
            </a:lvl1pPr>
            <a:lvl2pPr>
              <a:defRPr sz="1800">
                <a:solidFill>
                  <a:srgbClr val="004080"/>
                </a:solidFill>
              </a:defRPr>
            </a:lvl2pPr>
            <a:lvl3pPr>
              <a:defRPr sz="1800">
                <a:solidFill>
                  <a:srgbClr val="004080"/>
                </a:solidFill>
              </a:defRPr>
            </a:lvl3pPr>
            <a:lvl4pPr>
              <a:defRPr sz="1800">
                <a:solidFill>
                  <a:srgbClr val="004080"/>
                </a:solidFill>
              </a:defRPr>
            </a:lvl4pPr>
            <a:lvl5pPr>
              <a:defRPr sz="1800">
                <a:solidFill>
                  <a:srgbClr val="004080"/>
                </a:solidFill>
              </a:defRPr>
            </a:lvl5pPr>
          </a:lstStyle>
          <a:p>
            <a:pPr lvl="0"/>
            <a:r>
              <a:rPr lang="de-DE" dirty="0"/>
              <a:t>Was muss ich wissen? / Was muss ich tun? </a:t>
            </a:r>
            <a:r>
              <a:rPr lang="de-DE"/>
              <a:t>/ Wie </a:t>
            </a:r>
            <a:r>
              <a:rPr lang="de-DE" dirty="0"/>
              <a:t>schaut das Ergebnis aus?</a:t>
            </a:r>
          </a:p>
        </p:txBody>
      </p:sp>
      <p:sp>
        <p:nvSpPr>
          <p:cNvPr id="21" name="Bildplatzhalter 5">
            <a:extLst>
              <a:ext uri="{FF2B5EF4-FFF2-40B4-BE49-F238E27FC236}">
                <a16:creationId xmlns:a16="http://schemas.microsoft.com/office/drawing/2014/main" id="{D11B3263-6E03-2789-D680-AD3C4C2B76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" y="1954345"/>
            <a:ext cx="3800476" cy="4465179"/>
          </a:xfrm>
          <a:prstGeom prst="flowChartDelay">
            <a:avLst/>
          </a:prstGeo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1800">
                <a:solidFill>
                  <a:sysClr val="windowText" lastClr="000000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26" name="Fußzeilenplatzhalter 25">
            <a:extLst>
              <a:ext uri="{FF2B5EF4-FFF2-40B4-BE49-F238E27FC236}">
                <a16:creationId xmlns:a16="http://schemas.microsoft.com/office/drawing/2014/main" id="{B53BA487-47BF-A298-16A0-A610A4C4691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657227"/>
            <a:ext cx="4114800" cy="200773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Foliennummernplatzhalter 26">
            <a:extLst>
              <a:ext uri="{FF2B5EF4-FFF2-40B4-BE49-F238E27FC236}">
                <a16:creationId xmlns:a16="http://schemas.microsoft.com/office/drawing/2014/main" id="{05F3F739-ACB5-A682-D7FC-2D78CBF307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343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76DEA41-F867-DA86-940C-7FF98F70A5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3391"/>
          <a:stretch/>
        </p:blipFill>
        <p:spPr bwMode="auto">
          <a:xfrm>
            <a:off x="2292573" y="0"/>
            <a:ext cx="989942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ussdiagramm: Verzögerung 2">
            <a:extLst>
              <a:ext uri="{FF2B5EF4-FFF2-40B4-BE49-F238E27FC236}">
                <a16:creationId xmlns:a16="http://schemas.microsoft.com/office/drawing/2014/main" id="{E734768F-439B-BFBC-1242-0BD3DB59B36E}"/>
              </a:ext>
            </a:extLst>
          </p:cNvPr>
          <p:cNvSpPr/>
          <p:nvPr userDrawn="1"/>
        </p:nvSpPr>
        <p:spPr bwMode="gray">
          <a:xfrm>
            <a:off x="0" y="0"/>
            <a:ext cx="5417040" cy="6858000"/>
          </a:xfrm>
          <a:prstGeom prst="flowChartDelay">
            <a:avLst/>
          </a:prstGeom>
          <a:solidFill>
            <a:srgbClr val="003B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 kern="0" dirty="0">
              <a:solidFill>
                <a:srgbClr val="FFFFFF"/>
              </a:solidFill>
              <a:latin typeface="Arial" panose="020B0604020202020204"/>
              <a:cs typeface="Arial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AF5241F-46FB-A159-E149-80D0E66D6745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195843" y="2628525"/>
            <a:ext cx="5381498" cy="1620000"/>
          </a:xfrm>
          <a:prstGeom prst="rect">
            <a:avLst/>
          </a:prstGeom>
        </p:spPr>
        <p:txBody>
          <a:bodyPr vert="horz" lIns="0" tIns="0" rIns="0" bIns="0" rtlCol="0" anchor="t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7200" i="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rial"/>
              </a:rPr>
              <a:t>Vielen Dank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rial"/>
              </a:rPr>
              <a:t>für Ihre Aufmerksamkeit!</a:t>
            </a:r>
            <a:endParaRPr kumimoji="0" lang="en-US" sz="5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00548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Fraunhofer IAO - Exo Guide">
            <a:extLst>
              <a:ext uri="{FF2B5EF4-FFF2-40B4-BE49-F238E27FC236}">
                <a16:creationId xmlns:a16="http://schemas.microsoft.com/office/drawing/2014/main" id="{40F096A1-4600-F993-583F-E12CFD10A6D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3" t="31118" r="5742" b="30941"/>
          <a:stretch/>
        </p:blipFill>
        <p:spPr bwMode="auto">
          <a:xfrm>
            <a:off x="10498630" y="200773"/>
            <a:ext cx="1355961" cy="38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0A696167-6D78-0A6D-03C7-18F11E6B0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6450" y="6657227"/>
            <a:ext cx="2743200" cy="20077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rgbClr val="004080"/>
                </a:solidFill>
              </a:defRPr>
            </a:lvl1pPr>
          </a:lstStyle>
          <a:p>
            <a:fld id="{CFE5C5FA-BC1D-4AD1-BB57-E4E5DA93827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290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25" r:id="rId2"/>
    <p:sldLayoutId id="2147483726" r:id="rId3"/>
    <p:sldLayoutId id="2147483728" r:id="rId4"/>
    <p:sldLayoutId id="2147483729" r:id="rId5"/>
    <p:sldLayoutId id="2147483724" r:id="rId6"/>
    <p:sldLayoutId id="214748372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4DA5D-225B-18B2-FEA3-418050F3AB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C0CF4C-C39E-E2E5-03C6-65369893EF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773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81300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3DFBEF6-FFCA-F2A1-6F96-C663D3E099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56E5C5-FBD3-D892-6AC0-8D092C915C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085B98-BCC6-DB3B-C463-199535A1FD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8E9B24C-6C68-5770-729A-4ADAB709D84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6F98ACD-1B16-8DBC-B967-7D1ACF91B5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Modul: „Thema“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AAB6368-EFA7-2CF9-7947-5D28535700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4FA48055-3B70-8D2F-5C86-90ACCC07FD0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611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F2DA718-FBAE-B1F5-4B67-A91EED73B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301916-A75B-F134-259F-187F329A01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A01D43-FBD4-0BA9-B847-CBE6E649A7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D88215-0100-8C45-50CB-14D148A0D94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D1EFBF84-9D65-90AF-253A-9DEEBCA551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Modul: „Thema“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58CBA46-253C-1A0D-996B-EB8AC3A4A6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B1EB9D2-EF57-C2FF-E7CD-0909EAE42F7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98767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9B9C6A8-3290-7B66-627D-9312B60172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DCBCBF-DE73-28D0-6A53-D914B85FA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14CFD5-1EE5-A395-C930-DF4A5DA7652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de-DE" dirty="0"/>
              <a:t>Passendes/einleitendes Zitat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6FF58F-C718-5923-FFC5-901413BA735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69592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FF27FD2-9B72-C6B0-D035-F8132AD3F1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7A2347-3982-365C-FB92-4561BA209D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Ziele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54E014-250D-3171-A994-0F53E05524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4D21963-92D8-DF48-6B3D-CE0D024C95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AE5FBC-2638-0349-F52E-62B3837AD0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74686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8948C2D-15D5-128B-AAE8-874A35AAB4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06AE33-438B-11E3-F3DB-06FBE2DF2B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Theoretische Grundlagen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69F5E0-21BC-3547-DC9F-68A26C246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muss ich wissen?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C83FB0FD-93E2-4CCE-F5D4-205A09FB62A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1E988D-6341-3AE5-A0E5-A156871B0CC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92807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28755-1001-ED75-09B1-85EB1378E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74FA270-F577-4570-51E4-597E643346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950B27-17A6-47D5-80AF-8C60FE281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Praktische Übungsaufgabe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DE4D63-ADCC-8E39-AFED-7184EF2359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muss ich tun?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F8B076B-651E-75F2-EBB9-ACCDA93B64A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BEACF8-3297-3AD9-0556-06CD1A01AC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86711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E7B71-B939-A44D-ABD4-F4CE4DB0A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675B4A1-C0B6-F4FB-E380-522303CEE55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28CC9C-4783-B4BA-0726-DDF6F071CD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Optimaler Lösungsvorschlag zur Übungsaufgabe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4C2DD9-565C-B634-8629-462BA2572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Wie schaut das Ergebnis aus?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48C6ACF9-A62F-859D-394B-55A7D703C9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343A0C-7C28-220D-275B-71F90A90078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1711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35561-6644-D65F-CA99-08067B3F8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267365F-3830-84F3-1E8E-C643D90DDB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866794-0E6E-7858-0AF1-9E3E251B2A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Gelerntes zusammenfassen und Fragen beantworten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4C9326D-3264-FE7B-D518-98C756229C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haben wir heute gelernt?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CB65CCC9-7EA4-E28E-E100-A6B1F59DB34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79D2AC-9087-8D10-988E-0F8764E5F07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E5C5FA-BC1D-4AD1-BB57-E4E5DA93827D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7307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1">
  <a:themeElements>
    <a:clrScheme name="Benutzerdefiniert 7">
      <a:dk1>
        <a:srgbClr val="FFFFFF"/>
      </a:dk1>
      <a:lt1>
        <a:srgbClr val="FFFFFF"/>
      </a:lt1>
      <a:dk2>
        <a:srgbClr val="FFFFFF"/>
      </a:dk2>
      <a:lt2>
        <a:srgbClr val="92D050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Benutzerdefini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ontrol xmlns="http://schemas.microsoft.com/VisualStudio/2011/storyboarding/control">
  <Id Name="a3de60e0-5cdb-4b44-b9d1-eb570cde3af4" Revision="2" Stencil="System.MyShapes" StencilVersion="1.0"/>
</Control>
</file>

<file path=customXml/item10.xml><?xml version="1.0" encoding="utf-8"?>
<Control xmlns="http://schemas.microsoft.com/VisualStudio/2011/storyboarding/control">
  <Id Name="3682b783-1ee3-4c4e-b21c-6736bd95551f" Revision="2" Stencil="System.MyShapes" StencilVersion="1.0"/>
</Control>
</file>

<file path=customXml/item1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4ECEC6BCA62E4DB566187D7585D4CD" ma:contentTypeVersion="14" ma:contentTypeDescription="Ein neues Dokument erstellen." ma:contentTypeScope="" ma:versionID="e08cb908bf2c26ee807d01f94b30cdbf">
  <xsd:schema xmlns:xsd="http://www.w3.org/2001/XMLSchema" xmlns:xs="http://www.w3.org/2001/XMLSchema" xmlns:p="http://schemas.microsoft.com/office/2006/metadata/properties" xmlns:ns2="47c31507-2017-49a1-a8b4-a2d52a7f09cf" xmlns:ns3="4b4f5136-51cc-40f9-b8ee-994051844e9d" targetNamespace="http://schemas.microsoft.com/office/2006/metadata/properties" ma:root="true" ma:fieldsID="8cbf929a20443c8ac0d636f508f95cd2" ns2:_="" ns3:_="">
    <xsd:import namespace="47c31507-2017-49a1-a8b4-a2d52a7f09cf"/>
    <xsd:import namespace="4b4f5136-51cc-40f9-b8ee-994051844e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c31507-2017-49a1-a8b4-a2d52a7f09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6eb20c4f-c5c2-492b-9954-d638c64bfe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f5136-51cc-40f9-b8ee-994051844e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e0cf284-36bf-4552-9f96-7d1ca428e497}" ma:internalName="TaxCatchAll" ma:showField="CatchAllData" ma:web="4b4f5136-51cc-40f9-b8ee-994051844e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c31507-2017-49a1-a8b4-a2d52a7f09cf">
      <Terms xmlns="http://schemas.microsoft.com/office/infopath/2007/PartnerControls"/>
    </lcf76f155ced4ddcb4097134ff3c332f>
    <TaxCatchAll xmlns="4b4f5136-51cc-40f9-b8ee-994051844e9d" xsi:nil="true"/>
  </documentManagement>
</p:properties>
</file>

<file path=customXml/item2.xml><?xml version="1.0" encoding="utf-8"?>
<Control xmlns="http://schemas.microsoft.com/VisualStudio/2011/storyboarding/control">
  <Id Name="3682b783-1ee3-4c4e-b21c-6736bd95551f" Revision="1" Stencil="System.MyShapes" StencilVersion="1.0"/>
</Control>
</file>

<file path=customXml/item3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4.xml><?xml version="1.0" encoding="utf-8"?>
<Control xmlns="http://schemas.microsoft.com/VisualStudio/2011/storyboarding/control">
  <Id Name="a3de60e0-5cdb-4b44-b9d1-eb570cde3af4" Revision="1" Stencil="System.MyShapes" StencilVersion="1.0"/>
</Control>
</file>

<file path=customXml/item5.xml><?xml version="1.0" encoding="utf-8"?>
<Control xmlns="http://schemas.microsoft.com/VisualStudio/2011/storyboarding/control">
  <Id Name="a3de60e0-5cdb-4b44-b9d1-eb570cde3af4" Revision="2" Stencil="System.MyShapes" StencilVersion="1.0"/>
</Control>
</file>

<file path=customXml/item6.xml><?xml version="1.0" encoding="utf-8"?>
<Control xmlns="http://schemas.microsoft.com/VisualStudio/2011/storyboarding/control">
  <Id Name="3682b783-1ee3-4c4e-b21c-6736bd95551f" Revision="2" Stencil="System.MyShapes" StencilVersion="1.0"/>
</Control>
</file>

<file path=customXml/item7.xml><?xml version="1.0" encoding="utf-8"?>
<Control xmlns="http://schemas.microsoft.com/VisualStudio/2011/storyboarding/control">
  <Id Name="3682b783-1ee3-4c4e-b21c-6736bd95551f" Revision="2" Stencil="System.MyShapes" StencilVersion="1.0"/>
</Control>
</file>

<file path=customXml/item8.xml><?xml version="1.0" encoding="utf-8"?>
<Control xmlns="http://schemas.microsoft.com/VisualStudio/2011/storyboarding/control">
  <Id Name="782b6d6d-4ab4-4591-b38d-465207773355" Revision="1" Stencil="System.MyShapes" StencilVersion="1.0"/>
</Control>
</file>

<file path=customXml/item9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Props1.xml><?xml version="1.0" encoding="utf-8"?>
<ds:datastoreItem xmlns:ds="http://schemas.openxmlformats.org/officeDocument/2006/customXml" ds:itemID="{1B5F96B0-8A4D-4B7D-94CA-FDE912DB89B5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A8C078C1-0B12-4471-BF5F-BD3F47E781D2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F4D368BA-2B7F-4211-999C-C60F824EEDD5}"/>
</file>

<file path=customXml/itemProps12.xml><?xml version="1.0" encoding="utf-8"?>
<ds:datastoreItem xmlns:ds="http://schemas.openxmlformats.org/officeDocument/2006/customXml" ds:itemID="{D227AD4B-097F-4555-ACD0-DF8AF1167D72}"/>
</file>

<file path=customXml/itemProps13.xml><?xml version="1.0" encoding="utf-8"?>
<ds:datastoreItem xmlns:ds="http://schemas.openxmlformats.org/officeDocument/2006/customXml" ds:itemID="{EC075B4F-D7D3-45D4-A25A-4ABC224D21ED}"/>
</file>

<file path=customXml/itemProps2.xml><?xml version="1.0" encoding="utf-8"?>
<ds:datastoreItem xmlns:ds="http://schemas.openxmlformats.org/officeDocument/2006/customXml" ds:itemID="{65A7CDB0-199B-4668-98A2-209DE75D6FAD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CF23891F-71C3-41D7-9B26-4DE5CB23EF14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AE9414AD-199E-4924-8E3F-B16B338313ED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80F42BCC-C10F-44FF-9A86-5B532B6BC56E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983DA3D1-5E57-4AF1-AD13-443F60FD6D57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AAD3A396-2E1D-446F-9392-F663233FE9A7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B385B46F-DC37-4E36-88C6-A520975FA83D}">
  <ds:schemaRefs>
    <ds:schemaRef ds:uri="http://schemas.microsoft.com/VisualStudio/2011/storyboarding/control"/>
  </ds:schemaRefs>
</ds:datastoreItem>
</file>

<file path=customXml/itemProps9.xml><?xml version="1.0" encoding="utf-8"?>
<ds:datastoreItem xmlns:ds="http://schemas.openxmlformats.org/officeDocument/2006/customXml" ds:itemID="{FA9096D8-2D57-43E7-BC78-302734CDABF3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Breitbild</PresentationFormat>
  <Paragraphs>20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Aptos</vt:lpstr>
      <vt:lpstr>Arial</vt:lpstr>
      <vt:lpstr>1_1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Schneider</dc:creator>
  <cp:lastModifiedBy>Paula Schneider</cp:lastModifiedBy>
  <cp:revision>62</cp:revision>
  <dcterms:created xsi:type="dcterms:W3CDTF">2024-11-18T08:34:02Z</dcterms:created>
  <dcterms:modified xsi:type="dcterms:W3CDTF">2025-04-04T11:20:50Z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ContentTypeId">
    <vt:lpwstr>0x0101008D4ECEC6BCA62E4DB566187D7585D4CD</vt:lpwstr>
  </property>
</Properties>
</file>