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1.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2.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customXml/itemProps5.xml" ContentType="application/vnd.openxmlformats-officedocument.customXmlProperties+xml"/>
  <Override PartName="/customXml/itemProps6.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7.xml" ContentType="application/vnd.openxmlformats-officedocument.customXml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docProps/core.xml" ContentType="application/vnd.openxmlformats-package.core-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7" r:id="rId11"/>
  </p:sldMasterIdLst>
  <p:notesMasterIdLst>
    <p:notesMasterId r:id="rId27"/>
  </p:notesMasterIdLst>
  <p:handoutMasterIdLst>
    <p:handoutMasterId r:id="rId28"/>
  </p:handoutMasterIdLst>
  <p:sldIdLst>
    <p:sldId id="279" r:id="rId12"/>
    <p:sldId id="281" r:id="rId13"/>
    <p:sldId id="282" r:id="rId14"/>
    <p:sldId id="280" r:id="rId15"/>
    <p:sldId id="283" r:id="rId16"/>
    <p:sldId id="293" r:id="rId17"/>
    <p:sldId id="284" r:id="rId18"/>
    <p:sldId id="289" r:id="rId19"/>
    <p:sldId id="296" r:id="rId20"/>
    <p:sldId id="297" r:id="rId21"/>
    <p:sldId id="292" r:id="rId22"/>
    <p:sldId id="290" r:id="rId23"/>
    <p:sldId id="288" r:id="rId24"/>
    <p:sldId id="295" r:id="rId25"/>
    <p:sldId id="285" r:id="rId2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B7C"/>
    <a:srgbClr val="004992"/>
    <a:srgbClr val="0058B0"/>
    <a:srgbClr val="004080"/>
    <a:srgbClr val="005AB4"/>
    <a:srgbClr val="597A9B"/>
    <a:srgbClr val="00417D"/>
    <a:srgbClr val="014183"/>
    <a:srgbClr val="083D76"/>
    <a:srgbClr val="014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9" autoAdjust="0"/>
    <p:restoredTop sz="79845" autoAdjust="0"/>
  </p:normalViewPr>
  <p:slideViewPr>
    <p:cSldViewPr snapToGrid="0">
      <p:cViewPr varScale="1">
        <p:scale>
          <a:sx n="66" d="100"/>
          <a:sy n="66" d="100"/>
        </p:scale>
        <p:origin x="302" y="62"/>
      </p:cViewPr>
      <p:guideLst/>
    </p:cSldViewPr>
  </p:slideViewPr>
  <p:notesTextViewPr>
    <p:cViewPr>
      <p:scale>
        <a:sx n="1" d="1"/>
        <a:sy n="1" d="1"/>
      </p:scale>
      <p:origin x="0" y="0"/>
    </p:cViewPr>
  </p:notesTextViewPr>
  <p:notesViewPr>
    <p:cSldViewPr snapToGrid="0">
      <p:cViewPr varScale="1">
        <p:scale>
          <a:sx n="63" d="100"/>
          <a:sy n="63" d="100"/>
        </p:scale>
        <p:origin x="3206"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customXml" Target="../customXml/item12.xml"/><Relationship Id="rId7" Type="http://schemas.openxmlformats.org/officeDocument/2006/relationships/customXml" Target="../customXml/item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customXml" Target="../customXml/item1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1.xml"/><Relationship Id="rId24" Type="http://schemas.openxmlformats.org/officeDocument/2006/relationships/slide" Target="slides/slide13.xml"/><Relationship Id="rId32"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handoutMaster" Target="handoutMasters/handoutMaster1.xml"/><Relationship Id="rId10" Type="http://schemas.openxmlformats.org/officeDocument/2006/relationships/customXml" Target="../customXml/item10.xml"/><Relationship Id="rId19" Type="http://schemas.openxmlformats.org/officeDocument/2006/relationships/slide" Target="slides/slide8.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openxmlformats.org/officeDocument/2006/relationships/customXml" Target="../customXml/item13.xml"/><Relationship Id="rId8" Type="http://schemas.openxmlformats.org/officeDocument/2006/relationships/customXml" Target="../customXml/item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E9BD0853-5E7A-E162-6350-76D81318BE4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51A82030-9E95-5060-9C31-67A7718223E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9EEC7D6-E041-4168-A6E2-9DCACDA9866C}" type="datetimeFigureOut">
              <a:rPr lang="de-DE" smtClean="0"/>
              <a:t>04.04.2025</a:t>
            </a:fld>
            <a:endParaRPr lang="de-DE"/>
          </a:p>
        </p:txBody>
      </p:sp>
      <p:sp>
        <p:nvSpPr>
          <p:cNvPr id="4" name="Fußzeilenplatzhalter 3">
            <a:extLst>
              <a:ext uri="{FF2B5EF4-FFF2-40B4-BE49-F238E27FC236}">
                <a16:creationId xmlns:a16="http://schemas.microsoft.com/office/drawing/2014/main" id="{9546B109-C128-4AC2-6989-42F72273628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49D8DECB-A6C0-0E50-9348-E8170862D6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50D652D-FEF3-4603-88A6-8FB90295FD2A}" type="slidenum">
              <a:rPr lang="de-DE" smtClean="0"/>
              <a:t>‹Nr.›</a:t>
            </a:fld>
            <a:endParaRPr lang="de-DE"/>
          </a:p>
        </p:txBody>
      </p:sp>
    </p:spTree>
    <p:extLst>
      <p:ext uri="{BB962C8B-B14F-4D97-AF65-F5344CB8AC3E}">
        <p14:creationId xmlns:p14="http://schemas.microsoft.com/office/powerpoint/2010/main" val="167671746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FB527A-142C-408D-A25C-79B9FA05A8D3}" type="datetimeFigureOut">
              <a:rPr lang="de-DE" smtClean="0"/>
              <a:t>04.04.2025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9E2EEE-6FAC-49E6-99E4-39EFDC209713}" type="slidenum">
              <a:rPr lang="de-DE" smtClean="0"/>
              <a:t>‹Nr.›</a:t>
            </a:fld>
            <a:endParaRPr lang="de-DE"/>
          </a:p>
        </p:txBody>
      </p:sp>
    </p:spTree>
    <p:extLst>
      <p:ext uri="{BB962C8B-B14F-4D97-AF65-F5344CB8AC3E}">
        <p14:creationId xmlns:p14="http://schemas.microsoft.com/office/powerpoint/2010/main" val="179104561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latin typeface="Arial" panose="020B0604020202020204" pitchFamily="34" charset="0"/>
                <a:cs typeface="Arial" panose="020B0604020202020204" pitchFamily="34" charset="0"/>
              </a:rPr>
              <a:t>Willkommen zum Modul: KI in der Fertigung</a:t>
            </a:r>
          </a:p>
          <a:p>
            <a:endParaRPr lang="de-DE" dirty="0">
              <a:latin typeface="Arial" panose="020B0604020202020204" pitchFamily="34" charset="0"/>
              <a:cs typeface="Arial" panose="020B0604020202020204" pitchFamily="34" charset="0"/>
            </a:endParaRPr>
          </a:p>
        </p:txBody>
      </p:sp>
      <p:sp>
        <p:nvSpPr>
          <p:cNvPr id="4" name="Fußzeilenplatzhalter 3"/>
          <p:cNvSpPr>
            <a:spLocks noGrp="1"/>
          </p:cNvSpPr>
          <p:nvPr>
            <p:ph type="ftr" sz="quarter" idx="4"/>
          </p:nvPr>
        </p:nvSpPr>
        <p:spPr/>
        <p:txBody>
          <a:bodyPr/>
          <a:lstStyle/>
          <a:p>
            <a:endParaRPr lang="de-DE"/>
          </a:p>
        </p:txBody>
      </p:sp>
      <p:sp>
        <p:nvSpPr>
          <p:cNvPr id="5" name="Foliennummernplatzhalter 4"/>
          <p:cNvSpPr>
            <a:spLocks noGrp="1"/>
          </p:cNvSpPr>
          <p:nvPr>
            <p:ph type="sldNum" sz="quarter" idx="5"/>
          </p:nvPr>
        </p:nvSpPr>
        <p:spPr/>
        <p:txBody>
          <a:bodyPr/>
          <a:lstStyle/>
          <a:p>
            <a:fld id="{C29E2EEE-6FAC-49E6-99E4-39EFDC209713}" type="slidenum">
              <a:rPr lang="de-DE" smtClean="0"/>
              <a:t>1</a:t>
            </a:fld>
            <a:endParaRPr lang="de-DE"/>
          </a:p>
        </p:txBody>
      </p:sp>
    </p:spTree>
    <p:extLst>
      <p:ext uri="{BB962C8B-B14F-4D97-AF65-F5344CB8AC3E}">
        <p14:creationId xmlns:p14="http://schemas.microsoft.com/office/powerpoint/2010/main" val="898959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solidFill>
                  <a:schemeClr val="tx1"/>
                </a:solidFill>
                <a:latin typeface="Arial" panose="020B0604020202020204" pitchFamily="34" charset="0"/>
                <a:cs typeface="Arial" panose="020B0604020202020204" pitchFamily="34" charset="0"/>
              </a:rPr>
              <a:t>Anleitung zum erstellen des </a:t>
            </a:r>
            <a:r>
              <a:rPr lang="de-DE" dirty="0" err="1">
                <a:solidFill>
                  <a:schemeClr val="tx1"/>
                </a:solidFill>
                <a:latin typeface="Arial" panose="020B0604020202020204" pitchFamily="34" charset="0"/>
                <a:cs typeface="Arial" panose="020B0604020202020204" pitchFamily="34" charset="0"/>
              </a:rPr>
              <a:t>Kahoots</a:t>
            </a:r>
            <a:r>
              <a:rPr lang="de-DE" dirty="0">
                <a:solidFill>
                  <a:schemeClr val="tx1"/>
                </a:solidFill>
                <a:latin typeface="Arial" panose="020B0604020202020204" pitchFamily="34" charset="0"/>
                <a:cs typeface="Arial" panose="020B0604020202020204" pitchFamily="34" charset="0"/>
              </a:rPr>
              <a:t>:</a:t>
            </a:r>
          </a:p>
          <a:p>
            <a:pPr marL="628650" lvl="1" indent="-171450">
              <a:buFont typeface="Arial" panose="020B0604020202020204" pitchFamily="34" charset="0"/>
              <a:buChar char="•"/>
            </a:pPr>
            <a:r>
              <a:rPr lang="de-DE" dirty="0">
                <a:solidFill>
                  <a:schemeClr val="tx1"/>
                </a:solidFill>
                <a:latin typeface="Arial" panose="020B0604020202020204" pitchFamily="34" charset="0"/>
                <a:cs typeface="Arial" panose="020B0604020202020204" pitchFamily="34" charset="0"/>
              </a:rPr>
              <a:t>https://support.kahoot.com/hc/de/articles/115002884788-Wie-man-ein-Kahoot-macht-Vollst%C3%A4ndige-Anleitung</a:t>
            </a:r>
          </a:p>
          <a:p>
            <a:pPr marL="628650" lvl="1" indent="-171450">
              <a:buFont typeface="Arial" panose="020B0604020202020204" pitchFamily="34" charset="0"/>
              <a:buChar char="•"/>
            </a:pPr>
            <a:r>
              <a:rPr lang="de-DE" dirty="0">
                <a:solidFill>
                  <a:schemeClr val="tx1"/>
                </a:solidFill>
                <a:latin typeface="Arial" panose="020B0604020202020204" pitchFamily="34" charset="0"/>
                <a:cs typeface="Arial" panose="020B0604020202020204" pitchFamily="34" charset="0"/>
              </a:rPr>
              <a:t>https://www.unicef.de/_cae/resource/blob/205626/27ef5dc02187c742b9334979f62c5e22/kahoot-userguide-de-data.pdf </a:t>
            </a:r>
          </a:p>
          <a:p>
            <a:pPr marL="628650" lvl="1" indent="-171450">
              <a:buFont typeface="Arial" panose="020B0604020202020204" pitchFamily="34" charset="0"/>
              <a:buChar char="•"/>
            </a:pPr>
            <a:r>
              <a:rPr lang="de-DE" dirty="0">
                <a:solidFill>
                  <a:schemeClr val="tx1"/>
                </a:solidFill>
                <a:latin typeface="Arial" panose="020B0604020202020204" pitchFamily="34" charset="0"/>
                <a:cs typeface="Arial" panose="020B0604020202020204" pitchFamily="34" charset="0"/>
              </a:rPr>
              <a:t>Quiz mit den bereitgestellten Fragen (oder ergänzend noch eigene) vor beginn des WS erstellen (PDF-Dokument mit Fragen oben auf der Folie)</a:t>
            </a:r>
          </a:p>
          <a:p>
            <a:pPr marL="628650" lvl="1" indent="-171450">
              <a:buFont typeface="Arial" panose="020B0604020202020204" pitchFamily="34" charset="0"/>
              <a:buChar char="•"/>
            </a:pPr>
            <a:endParaRPr lang="de-DE"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dirty="0">
                <a:solidFill>
                  <a:schemeClr val="tx1"/>
                </a:solidFill>
                <a:latin typeface="Arial" panose="020B0604020202020204" pitchFamily="34" charset="0"/>
                <a:cs typeface="Arial" panose="020B0604020202020204" pitchFamily="34" charset="0"/>
              </a:rPr>
              <a:t>Game PIN und QR-Code auf der Folie einfügen</a:t>
            </a:r>
          </a:p>
          <a:p>
            <a:pPr marL="171450" indent="-171450">
              <a:buFont typeface="Arial" panose="020B0604020202020204" pitchFamily="34" charset="0"/>
              <a:buChar char="•"/>
            </a:pPr>
            <a:r>
              <a:rPr lang="de-DE" dirty="0">
                <a:solidFill>
                  <a:schemeClr val="tx1"/>
                </a:solidFill>
                <a:latin typeface="Arial" panose="020B0604020202020204" pitchFamily="34" charset="0"/>
                <a:cs typeface="Arial" panose="020B0604020202020204" pitchFamily="34" charset="0"/>
              </a:rPr>
              <a:t>Belohnung wenn gewünscht: Der Gewinner kriegt eine Packung Gummibrächen oder ähnliches</a:t>
            </a:r>
            <a:br>
              <a:rPr lang="de-DE" dirty="0">
                <a:solidFill>
                  <a:schemeClr val="tx1"/>
                </a:solidFill>
                <a:latin typeface="Arial" panose="020B0604020202020204" pitchFamily="34" charset="0"/>
                <a:cs typeface="Arial" panose="020B0604020202020204" pitchFamily="34" charset="0"/>
              </a:rPr>
            </a:br>
            <a:endParaRPr lang="de-DE" dirty="0">
              <a:solidFill>
                <a:schemeClr val="tx1"/>
              </a:solidFill>
              <a:latin typeface="Arial" panose="020B0604020202020204" pitchFamily="34" charset="0"/>
              <a:cs typeface="Arial" panose="020B0604020202020204" pitchFamily="34" charset="0"/>
            </a:endParaRPr>
          </a:p>
        </p:txBody>
      </p:sp>
      <p:sp>
        <p:nvSpPr>
          <p:cNvPr id="4" name="Fußzeilenplatzhalter 3"/>
          <p:cNvSpPr>
            <a:spLocks noGrp="1"/>
          </p:cNvSpPr>
          <p:nvPr>
            <p:ph type="ftr" sz="quarter" idx="4"/>
          </p:nvPr>
        </p:nvSpPr>
        <p:spPr/>
        <p:txBody>
          <a:bodyPr/>
          <a:lstStyle/>
          <a:p>
            <a:endParaRPr lang="de-DE"/>
          </a:p>
        </p:txBody>
      </p:sp>
      <p:sp>
        <p:nvSpPr>
          <p:cNvPr id="5" name="Foliennummernplatzhalter 4"/>
          <p:cNvSpPr>
            <a:spLocks noGrp="1"/>
          </p:cNvSpPr>
          <p:nvPr>
            <p:ph type="sldNum" sz="quarter" idx="5"/>
          </p:nvPr>
        </p:nvSpPr>
        <p:spPr/>
        <p:txBody>
          <a:bodyPr/>
          <a:lstStyle/>
          <a:p>
            <a:fld id="{C29E2EEE-6FAC-49E6-99E4-39EFDC209713}" type="slidenum">
              <a:rPr lang="de-DE" smtClean="0"/>
              <a:t>13</a:t>
            </a:fld>
            <a:endParaRPr lang="de-DE"/>
          </a:p>
        </p:txBody>
      </p:sp>
    </p:spTree>
    <p:extLst>
      <p:ext uri="{BB962C8B-B14F-4D97-AF65-F5344CB8AC3E}">
        <p14:creationId xmlns:p14="http://schemas.microsoft.com/office/powerpoint/2010/main" val="3186294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latin typeface="Arial" panose="020B0604020202020204" pitchFamily="34" charset="0"/>
                <a:cs typeface="Arial" panose="020B0604020202020204" pitchFamily="34" charset="0"/>
              </a:rPr>
              <a:t>Wir haben gelernt:</a:t>
            </a:r>
          </a:p>
          <a:p>
            <a:pPr marL="628650" lvl="1" indent="-171450">
              <a:buFont typeface="Arial" panose="020B0604020202020204" pitchFamily="34" charset="0"/>
              <a:buChar char="•"/>
            </a:pPr>
            <a:r>
              <a:rPr lang="de-DE" dirty="0">
                <a:latin typeface="Arial" panose="020B0604020202020204" pitchFamily="34" charset="0"/>
                <a:cs typeface="Arial" panose="020B0604020202020204" pitchFamily="34" charset="0"/>
              </a:rPr>
              <a:t>Was KI bedeutet</a:t>
            </a:r>
          </a:p>
          <a:p>
            <a:pPr marL="628650" lvl="1" indent="-171450">
              <a:buFont typeface="Arial" panose="020B0604020202020204" pitchFamily="34" charset="0"/>
              <a:buChar char="•"/>
            </a:pPr>
            <a:r>
              <a:rPr lang="de-DE" dirty="0">
                <a:latin typeface="Arial" panose="020B0604020202020204" pitchFamily="34" charset="0"/>
                <a:cs typeface="Arial" panose="020B0604020202020204" pitchFamily="34" charset="0"/>
              </a:rPr>
              <a:t>Wie KI in der Fertigung eingesetzt werden kann (generell und bei uns)</a:t>
            </a:r>
          </a:p>
          <a:p>
            <a:pPr marL="628650" lvl="1" indent="-171450">
              <a:buFont typeface="Arial" panose="020B0604020202020204" pitchFamily="34" charset="0"/>
              <a:buChar char="•"/>
            </a:pPr>
            <a:r>
              <a:rPr lang="de-DE" dirty="0">
                <a:latin typeface="Arial" panose="020B0604020202020204" pitchFamily="34" charset="0"/>
                <a:cs typeface="Arial" panose="020B0604020202020204" pitchFamily="34" charset="0"/>
              </a:rPr>
              <a:t>Was Datenmanagement im Zusammenhang mit KI bedeutet</a:t>
            </a:r>
          </a:p>
          <a:p>
            <a:pPr marL="628650" lvl="1" indent="-171450">
              <a:buFont typeface="Arial" panose="020B0604020202020204" pitchFamily="34" charset="0"/>
              <a:buChar char="•"/>
            </a:pPr>
            <a:r>
              <a:rPr lang="de-DE" dirty="0">
                <a:latin typeface="Arial" panose="020B0604020202020204" pitchFamily="34" charset="0"/>
                <a:cs typeface="Arial" panose="020B0604020202020204" pitchFamily="34" charset="0"/>
              </a:rPr>
              <a:t>Wieso KI die Nachhaltigkeitsziele eines Unternehmens unterstützt</a:t>
            </a:r>
          </a:p>
          <a:p>
            <a:pPr marL="628650" lvl="1" indent="-171450">
              <a:buFont typeface="Arial" panose="020B0604020202020204" pitchFamily="34" charset="0"/>
              <a:buChar char="•"/>
            </a:pPr>
            <a:r>
              <a:rPr lang="de-DE" dirty="0">
                <a:highlight>
                  <a:srgbClr val="FF00FF"/>
                </a:highlight>
                <a:latin typeface="Arial" panose="020B0604020202020204" pitchFamily="34" charset="0"/>
                <a:cs typeface="Arial" panose="020B0604020202020204" pitchFamily="34" charset="0"/>
              </a:rPr>
              <a:t>[Falls vorhanden im Unternehmen: Wie die Zukunftspläne weitere KI in der Fertigung zu integrieren ausschauen]</a:t>
            </a:r>
          </a:p>
          <a:p>
            <a:pPr marL="628650" lvl="1" indent="-171450">
              <a:buFont typeface="Arial" panose="020B0604020202020204" pitchFamily="34" charset="0"/>
              <a:buChar char="•"/>
            </a:pPr>
            <a:endParaRPr lang="de-DE" dirty="0">
              <a:highlight>
                <a:srgbClr val="FF00FF"/>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
                <a:srgbClr val="92D050"/>
              </a:buClr>
              <a:buSzTx/>
              <a:buFont typeface="Arial" panose="020B0604020202020204" pitchFamily="34" charset="0"/>
              <a:buNone/>
              <a:tabLst/>
              <a:defRPr/>
            </a:pPr>
            <a:r>
              <a:rPr kumimoji="0" lang="de-DE"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Wingdings" panose="05000000000000000000" pitchFamily="2" charset="2"/>
              </a:rPr>
              <a:t></a:t>
            </a:r>
            <a:r>
              <a:rPr kumimoji="0" lang="de-DE"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Habt ihr noch Fragen?</a:t>
            </a:r>
          </a:p>
          <a:p>
            <a:pPr marL="171450" indent="-171450">
              <a:buFont typeface="Arial" panose="020B0604020202020204" pitchFamily="34" charset="0"/>
              <a:buChar char="•"/>
            </a:pPr>
            <a:endParaRPr lang="de-DE" dirty="0">
              <a:latin typeface="Arial" panose="020B0604020202020204" pitchFamily="34" charset="0"/>
              <a:cs typeface="Arial" panose="020B0604020202020204" pitchFamily="34" charset="0"/>
            </a:endParaRPr>
          </a:p>
        </p:txBody>
      </p:sp>
      <p:sp>
        <p:nvSpPr>
          <p:cNvPr id="4" name="Fußzeilenplatzhalter 3"/>
          <p:cNvSpPr>
            <a:spLocks noGrp="1"/>
          </p:cNvSpPr>
          <p:nvPr>
            <p:ph type="ftr" sz="quarter" idx="4"/>
          </p:nvPr>
        </p:nvSpPr>
        <p:spPr/>
        <p:txBody>
          <a:bodyPr/>
          <a:lstStyle/>
          <a:p>
            <a:endParaRPr lang="de-DE"/>
          </a:p>
        </p:txBody>
      </p:sp>
      <p:sp>
        <p:nvSpPr>
          <p:cNvPr id="5" name="Foliennummernplatzhalter 4"/>
          <p:cNvSpPr>
            <a:spLocks noGrp="1"/>
          </p:cNvSpPr>
          <p:nvPr>
            <p:ph type="sldNum" sz="quarter" idx="5"/>
          </p:nvPr>
        </p:nvSpPr>
        <p:spPr/>
        <p:txBody>
          <a:bodyPr/>
          <a:lstStyle/>
          <a:p>
            <a:fld id="{C29E2EEE-6FAC-49E6-99E4-39EFDC209713}" type="slidenum">
              <a:rPr lang="de-DE" smtClean="0"/>
              <a:t>14</a:t>
            </a:fld>
            <a:endParaRPr lang="de-DE"/>
          </a:p>
        </p:txBody>
      </p:sp>
    </p:spTree>
    <p:extLst>
      <p:ext uri="{BB962C8B-B14F-4D97-AF65-F5344CB8AC3E}">
        <p14:creationId xmlns:p14="http://schemas.microsoft.com/office/powerpoint/2010/main" val="925762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latin typeface="Arial" panose="020B0604020202020204" pitchFamily="34" charset="0"/>
                <a:cs typeface="Arial" panose="020B0604020202020204" pitchFamily="34" charset="0"/>
              </a:rPr>
              <a:t>Vielen Dank für Ihre Zeit und Aufmerksamkeit. Ich hoffe Sie konnten ein paar neue Informationen mitnehmen.</a:t>
            </a:r>
          </a:p>
        </p:txBody>
      </p:sp>
      <p:sp>
        <p:nvSpPr>
          <p:cNvPr id="4" name="Fußzeilenplatzhalter 3"/>
          <p:cNvSpPr>
            <a:spLocks noGrp="1"/>
          </p:cNvSpPr>
          <p:nvPr>
            <p:ph type="ftr" sz="quarter" idx="4"/>
          </p:nvPr>
        </p:nvSpPr>
        <p:spPr/>
        <p:txBody>
          <a:bodyPr/>
          <a:lstStyle/>
          <a:p>
            <a:endParaRPr lang="de-DE"/>
          </a:p>
        </p:txBody>
      </p:sp>
      <p:sp>
        <p:nvSpPr>
          <p:cNvPr id="5" name="Foliennummernplatzhalter 4"/>
          <p:cNvSpPr>
            <a:spLocks noGrp="1"/>
          </p:cNvSpPr>
          <p:nvPr>
            <p:ph type="sldNum" sz="quarter" idx="5"/>
          </p:nvPr>
        </p:nvSpPr>
        <p:spPr/>
        <p:txBody>
          <a:bodyPr/>
          <a:lstStyle/>
          <a:p>
            <a:fld id="{C29E2EEE-6FAC-49E6-99E4-39EFDC209713}" type="slidenum">
              <a:rPr lang="de-DE" smtClean="0"/>
              <a:t>15</a:t>
            </a:fld>
            <a:endParaRPr lang="de-DE"/>
          </a:p>
        </p:txBody>
      </p:sp>
    </p:spTree>
    <p:extLst>
      <p:ext uri="{BB962C8B-B14F-4D97-AF65-F5344CB8AC3E}">
        <p14:creationId xmlns:p14="http://schemas.microsoft.com/office/powerpoint/2010/main" val="1988256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latin typeface="Arial" panose="020B0604020202020204" pitchFamily="34" charset="0"/>
                <a:cs typeface="Arial" panose="020B0604020202020204" pitchFamily="34" charset="0"/>
              </a:rPr>
              <a:t>Unsere Fragen für heute:</a:t>
            </a:r>
          </a:p>
          <a:p>
            <a:pPr marL="171450" indent="-171450">
              <a:buFont typeface="Arial" panose="020B0604020202020204" pitchFamily="34" charset="0"/>
              <a:buChar char="•"/>
            </a:pPr>
            <a:r>
              <a:rPr lang="de-DE" sz="1200" dirty="0">
                <a:latin typeface="Arial" panose="020B0604020202020204" pitchFamily="34" charset="0"/>
                <a:cs typeface="Arial" panose="020B0604020202020204" pitchFamily="34" charset="0"/>
              </a:rPr>
              <a:t>Was ist KI?</a:t>
            </a:r>
          </a:p>
          <a:p>
            <a:pPr marL="171450" indent="-171450">
              <a:buFont typeface="Arial" panose="020B0604020202020204" pitchFamily="34" charset="0"/>
              <a:buChar char="•"/>
            </a:pPr>
            <a:r>
              <a:rPr lang="de-DE" sz="1200" dirty="0">
                <a:latin typeface="Arial" panose="020B0604020202020204" pitchFamily="34" charset="0"/>
                <a:cs typeface="Arial" panose="020B0604020202020204" pitchFamily="34" charset="0"/>
              </a:rPr>
              <a:t>Wie wird KI eingesetzt? (auch speziell in der Fertigung)</a:t>
            </a:r>
          </a:p>
          <a:p>
            <a:pPr marL="171450" indent="-171450">
              <a:buFont typeface="Arial" panose="020B0604020202020204" pitchFamily="34" charset="0"/>
              <a:buChar char="•"/>
            </a:pPr>
            <a:r>
              <a:rPr lang="de-DE" sz="1200" dirty="0">
                <a:latin typeface="Arial" panose="020B0604020202020204" pitchFamily="34" charset="0"/>
                <a:cs typeface="Arial" panose="020B0604020202020204" pitchFamily="34" charset="0"/>
              </a:rPr>
              <a:t>Wie kann KI zur Nachhaltigkeit beitragen?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latin typeface="Arial" panose="020B0604020202020204" pitchFamily="34" charset="0"/>
              <a:cs typeface="Arial" panose="020B0604020202020204" pitchFamily="34" charset="0"/>
            </a:endParaRPr>
          </a:p>
        </p:txBody>
      </p:sp>
      <p:sp>
        <p:nvSpPr>
          <p:cNvPr id="4" name="Fußzeilenplatzhalter 3"/>
          <p:cNvSpPr>
            <a:spLocks noGrp="1"/>
          </p:cNvSpPr>
          <p:nvPr>
            <p:ph type="ftr" sz="quarter" idx="4"/>
          </p:nvPr>
        </p:nvSpPr>
        <p:spPr/>
        <p:txBody>
          <a:bodyPr/>
          <a:lstStyle/>
          <a:p>
            <a:endParaRPr lang="de-DE"/>
          </a:p>
        </p:txBody>
      </p:sp>
      <p:sp>
        <p:nvSpPr>
          <p:cNvPr id="5" name="Foliennummernplatzhalter 4"/>
          <p:cNvSpPr>
            <a:spLocks noGrp="1"/>
          </p:cNvSpPr>
          <p:nvPr>
            <p:ph type="sldNum" sz="quarter" idx="5"/>
          </p:nvPr>
        </p:nvSpPr>
        <p:spPr/>
        <p:txBody>
          <a:bodyPr/>
          <a:lstStyle/>
          <a:p>
            <a:fld id="{C29E2EEE-6FAC-49E6-99E4-39EFDC209713}" type="slidenum">
              <a:rPr lang="de-DE" smtClean="0"/>
              <a:t>5</a:t>
            </a:fld>
            <a:endParaRPr lang="de-DE"/>
          </a:p>
        </p:txBody>
      </p:sp>
    </p:spTree>
    <p:extLst>
      <p:ext uri="{BB962C8B-B14F-4D97-AF65-F5344CB8AC3E}">
        <p14:creationId xmlns:p14="http://schemas.microsoft.com/office/powerpoint/2010/main" val="1819932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latin typeface="Arial" panose="020B0604020202020204" pitchFamily="34" charset="0"/>
                <a:cs typeface="Arial" panose="020B0604020202020204" pitchFamily="34" charset="0"/>
              </a:rPr>
              <a:t>Fangen wir direkt mal mit einer kleinen Aufgabe an:</a:t>
            </a:r>
          </a:p>
          <a:p>
            <a:pPr marL="171450" indent="-171450">
              <a:buFont typeface="Arial" panose="020B0604020202020204" pitchFamily="34" charset="0"/>
              <a:buChar char="•"/>
            </a:pPr>
            <a:r>
              <a:rPr lang="de-DE" dirty="0">
                <a:latin typeface="Arial" panose="020B0604020202020204" pitchFamily="34" charset="0"/>
                <a:cs typeface="Arial" panose="020B0604020202020204" pitchFamily="34" charset="0"/>
              </a:rPr>
              <a:t>Scannt den Code und teilt eure Antworten zu diesen beiden Fragen auf Menti</a:t>
            </a:r>
          </a:p>
          <a:p>
            <a:pPr marL="628650" lvl="1" indent="-171450">
              <a:buFont typeface="Arial" panose="020B0604020202020204" pitchFamily="34" charset="0"/>
              <a:buChar char="•"/>
            </a:pPr>
            <a:r>
              <a:rPr lang="de-DE" b="1" dirty="0">
                <a:latin typeface="Arial" panose="020B0604020202020204" pitchFamily="34" charset="0"/>
                <a:cs typeface="Arial" panose="020B0604020202020204" pitchFamily="34" charset="0"/>
              </a:rPr>
              <a:t>Was fällt dir zum Begriff „KI“ ein?</a:t>
            </a:r>
          </a:p>
          <a:p>
            <a:pPr marL="628650" lvl="1" indent="-171450">
              <a:buFont typeface="Arial" panose="020B0604020202020204" pitchFamily="34" charset="0"/>
              <a:buChar char="•"/>
            </a:pPr>
            <a:r>
              <a:rPr lang="de-DE" b="1" dirty="0">
                <a:latin typeface="Arial" panose="020B0604020202020204" pitchFamily="34" charset="0"/>
                <a:cs typeface="Arial" panose="020B0604020202020204" pitchFamily="34" charset="0"/>
              </a:rPr>
              <a:t>Welche Berührungspunkte mit KI hattest du sowohl beruflich als auch privat?</a:t>
            </a:r>
          </a:p>
          <a:p>
            <a:pPr marL="171450" indent="-171450">
              <a:buFont typeface="Arial" panose="020B0604020202020204" pitchFamily="34" charset="0"/>
              <a:buChar char="•"/>
            </a:pPr>
            <a:endParaRPr lang="de-DE"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de-DE" dirty="0">
                <a:latin typeface="Arial" panose="020B0604020202020204" pitchFamily="34" charset="0"/>
                <a:cs typeface="Arial" panose="020B0604020202020204" pitchFamily="34" charset="0"/>
                <a:sym typeface="Wingdings" panose="05000000000000000000" pitchFamily="2" charset="2"/>
              </a:rPr>
              <a:t>Menti-Code: </a:t>
            </a:r>
            <a:r>
              <a:rPr lang="de-DE" dirty="0">
                <a:highlight>
                  <a:srgbClr val="FF00FF"/>
                </a:highlight>
                <a:latin typeface="Arial" panose="020B0604020202020204" pitchFamily="34" charset="0"/>
                <a:cs typeface="Arial" panose="020B0604020202020204" pitchFamily="34" charset="0"/>
                <a:sym typeface="Wingdings" panose="05000000000000000000" pitchFamily="2" charset="2"/>
              </a:rPr>
              <a:t>[Bild QR-Code zu Menti sowie aktuellen Code einfügen]</a:t>
            </a:r>
            <a:endParaRPr lang="de-DE" dirty="0">
              <a:highlight>
                <a:srgbClr val="FF00FF"/>
              </a:highligh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de-DE" dirty="0">
              <a:latin typeface="Arial" panose="020B0604020202020204" pitchFamily="34" charset="0"/>
              <a:cs typeface="Arial" panose="020B0604020202020204" pitchFamily="34" charset="0"/>
            </a:endParaRPr>
          </a:p>
        </p:txBody>
      </p:sp>
      <p:sp>
        <p:nvSpPr>
          <p:cNvPr id="4" name="Fußzeilenplatzhalter 3"/>
          <p:cNvSpPr>
            <a:spLocks noGrp="1"/>
          </p:cNvSpPr>
          <p:nvPr>
            <p:ph type="ftr" sz="quarter" idx="4"/>
          </p:nvPr>
        </p:nvSpPr>
        <p:spPr/>
        <p:txBody>
          <a:bodyPr/>
          <a:lstStyle/>
          <a:p>
            <a:endParaRPr lang="de-DE"/>
          </a:p>
        </p:txBody>
      </p:sp>
      <p:sp>
        <p:nvSpPr>
          <p:cNvPr id="5" name="Foliennummernplatzhalter 4"/>
          <p:cNvSpPr>
            <a:spLocks noGrp="1"/>
          </p:cNvSpPr>
          <p:nvPr>
            <p:ph type="sldNum" sz="quarter" idx="5"/>
          </p:nvPr>
        </p:nvSpPr>
        <p:spPr/>
        <p:txBody>
          <a:bodyPr/>
          <a:lstStyle/>
          <a:p>
            <a:fld id="{C29E2EEE-6FAC-49E6-99E4-39EFDC209713}" type="slidenum">
              <a:rPr lang="de-DE" smtClean="0"/>
              <a:t>6</a:t>
            </a:fld>
            <a:endParaRPr lang="de-DE"/>
          </a:p>
        </p:txBody>
      </p:sp>
    </p:spTree>
    <p:extLst>
      <p:ext uri="{BB962C8B-B14F-4D97-AF65-F5344CB8AC3E}">
        <p14:creationId xmlns:p14="http://schemas.microsoft.com/office/powerpoint/2010/main" val="3365821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i="0" dirty="0">
                <a:solidFill>
                  <a:srgbClr val="262626"/>
                </a:solidFill>
                <a:effectLst/>
                <a:latin typeface="Arial" panose="020B0604020202020204" pitchFamily="34" charset="0"/>
                <a:cs typeface="Arial" panose="020B0604020202020204" pitchFamily="34" charset="0"/>
              </a:rPr>
              <a:t>KI=beschreibt die Übertragung von Strukturen des menschlichen Lernens und Denkens auf Maschinen. Diese sollen so in die Lage versetzt werden, eigenständig Antworten zu finden, ohne dafür ständig neu programmiert werden zu müssen</a:t>
            </a:r>
          </a:p>
          <a:p>
            <a:r>
              <a:rPr lang="de-DE" b="0" i="0" dirty="0">
                <a:solidFill>
                  <a:srgbClr val="262626"/>
                </a:solidFill>
                <a:effectLst/>
                <a:latin typeface="Arial" panose="020B0604020202020204" pitchFamily="34" charset="0"/>
                <a:cs typeface="Arial" panose="020B0604020202020204" pitchFamily="34" charset="0"/>
              </a:rPr>
              <a:t>(https://www.geyssel.de/ki-in-der-produktion/)</a:t>
            </a:r>
          </a:p>
          <a:p>
            <a:endParaRPr lang="de-DE"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dirty="0">
                <a:latin typeface="Arial" panose="020B0604020202020204" pitchFamily="34" charset="0"/>
                <a:cs typeface="Arial" panose="020B0604020202020204" pitchFamily="34" charset="0"/>
              </a:rPr>
              <a:t>KI=Künstliche Intelligenz</a:t>
            </a:r>
          </a:p>
          <a:p>
            <a:pPr marL="628650" lvl="1" indent="-171450">
              <a:buFont typeface="Arial" panose="020B0604020202020204" pitchFamily="34" charset="0"/>
              <a:buChar char="•"/>
            </a:pPr>
            <a:r>
              <a:rPr lang="de-DE" dirty="0">
                <a:latin typeface="Arial" panose="020B0604020202020204" pitchFamily="34" charset="0"/>
                <a:cs typeface="Arial" panose="020B0604020202020204" pitchFamily="34" charset="0"/>
              </a:rPr>
              <a:t>Technologien, die es Maschinen ermöglichen, Aufgaben zu erledigen, welche normalerweise menschliche Intelligenz erfordern</a:t>
            </a:r>
          </a:p>
          <a:p>
            <a:pPr marL="628650" lvl="1" indent="-171450">
              <a:buFont typeface="Arial" panose="020B0604020202020204" pitchFamily="34" charset="0"/>
              <a:buChar char="•"/>
            </a:pPr>
            <a:endParaRPr lang="de-DE"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dirty="0">
                <a:latin typeface="Arial" panose="020B0604020202020204" pitchFamily="34" charset="0"/>
                <a:cs typeface="Arial" panose="020B0604020202020204" pitchFamily="34" charset="0"/>
              </a:rPr>
              <a:t>Industrie 4.0</a:t>
            </a:r>
          </a:p>
          <a:p>
            <a:pPr marL="628650" lvl="1" indent="-171450">
              <a:buFont typeface="Arial" panose="020B0604020202020204" pitchFamily="34" charset="0"/>
              <a:buChar char="•"/>
            </a:pPr>
            <a:r>
              <a:rPr lang="de-DE" dirty="0">
                <a:latin typeface="Arial" panose="020B0604020202020204" pitchFamily="34" charset="0"/>
                <a:cs typeface="Arial" panose="020B0604020202020204" pitchFamily="34" charset="0"/>
              </a:rPr>
              <a:t>Zukunftsprojekt, das eine umfassende Digitalisierung der Produktion anstrebt (durch Vernetzung, Transparenz und Assistenzsysteme die industrielle Fertigung optimieren)</a:t>
            </a:r>
          </a:p>
          <a:p>
            <a:pPr marL="628650" lvl="1" indent="-171450">
              <a:buFont typeface="Arial" panose="020B0604020202020204" pitchFamily="34" charset="0"/>
              <a:buChar char="•"/>
            </a:pPr>
            <a:endParaRPr lang="de-DE"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dirty="0">
                <a:latin typeface="Arial" panose="020B0604020202020204" pitchFamily="34" charset="0"/>
                <a:cs typeface="Arial" panose="020B0604020202020204" pitchFamily="34" charset="0"/>
              </a:rPr>
              <a:t>KI ist in der Industrie 4.0 ein wichtiger Bestandteil!</a:t>
            </a:r>
          </a:p>
          <a:p>
            <a:pPr marL="171450" indent="-171450">
              <a:buFont typeface="Arial" panose="020B0604020202020204" pitchFamily="34" charset="0"/>
              <a:buChar char="•"/>
            </a:pPr>
            <a:r>
              <a:rPr lang="de-DE" dirty="0">
                <a:latin typeface="Arial" panose="020B0604020202020204" pitchFamily="34" charset="0"/>
                <a:cs typeface="Arial" panose="020B0604020202020204" pitchFamily="34" charset="0"/>
              </a:rPr>
              <a:t>Trotz hoher Anfangsinvestition KI in der Fertigung einzubringen und die gesteigerte technische Komplexität, unterstützt KI in der Fertigung massiv</a:t>
            </a:r>
          </a:p>
          <a:p>
            <a:endParaRPr lang="de-DE" dirty="0">
              <a:latin typeface="Arial" panose="020B0604020202020204" pitchFamily="34" charset="0"/>
              <a:cs typeface="Arial" panose="020B0604020202020204" pitchFamily="34" charset="0"/>
            </a:endParaRPr>
          </a:p>
        </p:txBody>
      </p:sp>
      <p:sp>
        <p:nvSpPr>
          <p:cNvPr id="4" name="Fußzeilenplatzhalter 3"/>
          <p:cNvSpPr>
            <a:spLocks noGrp="1"/>
          </p:cNvSpPr>
          <p:nvPr>
            <p:ph type="ftr" sz="quarter" idx="4"/>
          </p:nvPr>
        </p:nvSpPr>
        <p:spPr/>
        <p:txBody>
          <a:bodyPr/>
          <a:lstStyle/>
          <a:p>
            <a:endParaRPr lang="de-DE"/>
          </a:p>
        </p:txBody>
      </p:sp>
      <p:sp>
        <p:nvSpPr>
          <p:cNvPr id="5" name="Foliennummernplatzhalter 4"/>
          <p:cNvSpPr>
            <a:spLocks noGrp="1"/>
          </p:cNvSpPr>
          <p:nvPr>
            <p:ph type="sldNum" sz="quarter" idx="5"/>
          </p:nvPr>
        </p:nvSpPr>
        <p:spPr/>
        <p:txBody>
          <a:bodyPr/>
          <a:lstStyle/>
          <a:p>
            <a:fld id="{C29E2EEE-6FAC-49E6-99E4-39EFDC209713}" type="slidenum">
              <a:rPr lang="de-DE" smtClean="0"/>
              <a:t>7</a:t>
            </a:fld>
            <a:endParaRPr lang="de-DE"/>
          </a:p>
        </p:txBody>
      </p:sp>
    </p:spTree>
    <p:extLst>
      <p:ext uri="{BB962C8B-B14F-4D97-AF65-F5344CB8AC3E}">
        <p14:creationId xmlns:p14="http://schemas.microsoft.com/office/powerpoint/2010/main" val="3250432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dirty="0">
                <a:solidFill>
                  <a:schemeClr val="tx1"/>
                </a:solidFill>
                <a:latin typeface="Arial" panose="020B0604020202020204" pitchFamily="34" charset="0"/>
                <a:cs typeface="Arial" panose="020B0604020202020204" pitchFamily="34" charset="0"/>
              </a:rPr>
              <a:t>https://studyflix.de/informatik/kuenstliche-intelligenz-ki-fuer-einsteiger-8423 </a:t>
            </a:r>
          </a:p>
          <a:p>
            <a:pPr marL="0" indent="0">
              <a:buFont typeface="Arial" panose="020B0604020202020204" pitchFamily="34" charset="0"/>
              <a:buNone/>
            </a:pPr>
            <a:endParaRPr lang="de-DE"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dirty="0">
                <a:latin typeface="Arial" panose="020B0604020202020204" pitchFamily="34" charset="0"/>
                <a:cs typeface="Arial" panose="020B0604020202020204" pitchFamily="34" charset="0"/>
              </a:rPr>
              <a:t>Was macht KI? </a:t>
            </a:r>
          </a:p>
          <a:p>
            <a:pPr marL="628650" lvl="1" indent="-171450">
              <a:buFont typeface="Arial" panose="020B0604020202020204" pitchFamily="34" charset="0"/>
              <a:buChar char="•"/>
            </a:pPr>
            <a:r>
              <a:rPr lang="de-DE" dirty="0">
                <a:latin typeface="Arial" panose="020B0604020202020204" pitchFamily="34" charset="0"/>
                <a:cs typeface="Arial" panose="020B0604020202020204" pitchFamily="34" charset="0"/>
              </a:rPr>
              <a:t>Datenverarbeitung (sammelt und analysiert Daten, um Muster zu erkennen und Entscheidungen zu treffen)</a:t>
            </a:r>
          </a:p>
          <a:p>
            <a:pPr marL="628650" lvl="1" indent="-171450">
              <a:buFont typeface="Arial" panose="020B0604020202020204" pitchFamily="34" charset="0"/>
              <a:buChar char="•"/>
            </a:pPr>
            <a:r>
              <a:rPr lang="de-DE" dirty="0">
                <a:latin typeface="Arial" panose="020B0604020202020204" pitchFamily="34" charset="0"/>
                <a:cs typeface="Arial" panose="020B0604020202020204" pitchFamily="34" charset="0"/>
              </a:rPr>
              <a:t>Automatisierte Aufgaben (Routineaufgaben, z.B. Kundenanfragen durch Chatbots oder automatisierte Maschinenaufgaben [Beispiel Firma: visuelle Inspektion und Fehlererkennung am Ende der Produktion])</a:t>
            </a:r>
          </a:p>
          <a:p>
            <a:pPr marL="628650" lvl="1" indent="-171450">
              <a:buFont typeface="Arial" panose="020B0604020202020204" pitchFamily="34" charset="0"/>
              <a:buChar char="•"/>
            </a:pPr>
            <a:r>
              <a:rPr lang="de-DE" dirty="0">
                <a:latin typeface="Arial" panose="020B0604020202020204" pitchFamily="34" charset="0"/>
                <a:cs typeface="Arial" panose="020B0604020202020204" pitchFamily="34" charset="0"/>
              </a:rPr>
              <a:t>Vorhersagen treffen/vorausschauende Analyse bzw. Instandhaltung (basierend auf historischen Daten, </a:t>
            </a:r>
            <a:r>
              <a:rPr lang="de-DE" dirty="0">
                <a:solidFill>
                  <a:schemeClr val="tx1"/>
                </a:solidFill>
                <a:latin typeface="Arial" panose="020B0604020202020204" pitchFamily="34" charset="0"/>
                <a:cs typeface="Arial" panose="020B0604020202020204" pitchFamily="34" charset="0"/>
              </a:rPr>
              <a:t>z.B.</a:t>
            </a:r>
            <a:r>
              <a:rPr lang="de-DE" dirty="0">
                <a:latin typeface="Arial" panose="020B0604020202020204" pitchFamily="34" charset="0"/>
                <a:cs typeface="Arial" panose="020B0604020202020204" pitchFamily="34" charset="0"/>
              </a:rPr>
              <a:t> Wetteranalyse oder Wann ein Werkzeug in der Anlage kaputt geht oder wie viel Material in der Produktion benötigt wird)</a:t>
            </a:r>
          </a:p>
          <a:p>
            <a:pPr marL="628650" lvl="1" indent="-171450">
              <a:buFont typeface="Arial" panose="020B0604020202020204" pitchFamily="34" charset="0"/>
              <a:buChar char="•"/>
            </a:pPr>
            <a:r>
              <a:rPr lang="de-DE" dirty="0">
                <a:latin typeface="Arial" panose="020B0604020202020204" pitchFamily="34" charset="0"/>
                <a:cs typeface="Arial" panose="020B0604020202020204" pitchFamily="34" charset="0"/>
              </a:rPr>
              <a:t>Smart Manufacturing (=intelligente Fertigungssysteme; eine Fertigung die mit Hilfe von Maschinen, welche durch KI kontinuierlich verbessert und angepasst werden) (KI wird meist mit Robotertechnik und IoT (Internet </a:t>
            </a:r>
            <a:r>
              <a:rPr lang="de-DE" dirty="0" err="1">
                <a:latin typeface="Arial" panose="020B0604020202020204" pitchFamily="34" charset="0"/>
                <a:cs typeface="Arial" panose="020B0604020202020204" pitchFamily="34" charset="0"/>
              </a:rPr>
              <a:t>of</a:t>
            </a:r>
            <a:r>
              <a:rPr lang="de-DE" dirty="0">
                <a:latin typeface="Arial" panose="020B0604020202020204" pitchFamily="34" charset="0"/>
                <a:cs typeface="Arial" panose="020B0604020202020204" pitchFamily="34" charset="0"/>
              </a:rPr>
              <a:t> Things) kombiniert) </a:t>
            </a:r>
            <a:r>
              <a:rPr lang="de-DE" dirty="0">
                <a:latin typeface="Arial" panose="020B0604020202020204" pitchFamily="34" charset="0"/>
                <a:cs typeface="Arial" panose="020B0604020202020204" pitchFamily="34" charset="0"/>
                <a:sym typeface="Wingdings" panose="05000000000000000000" pitchFamily="2" charset="2"/>
              </a:rPr>
              <a:t></a:t>
            </a:r>
            <a:r>
              <a:rPr lang="de-DE" dirty="0">
                <a:latin typeface="Arial" panose="020B0604020202020204" pitchFamily="34" charset="0"/>
                <a:cs typeface="Arial" panose="020B0604020202020204" pitchFamily="34" charset="0"/>
              </a:rPr>
              <a:t>im nächsten Modul zu Daten in der Fertigung erfahrt ihr hierzu noch mehr</a:t>
            </a:r>
          </a:p>
          <a:p>
            <a:pPr marL="628650" lvl="1" indent="-171450">
              <a:buFont typeface="Arial" panose="020B0604020202020204" pitchFamily="34" charset="0"/>
              <a:buChar char="•"/>
            </a:pPr>
            <a:r>
              <a:rPr lang="de-DE" dirty="0">
                <a:latin typeface="Arial" panose="020B0604020202020204" pitchFamily="34" charset="0"/>
                <a:cs typeface="Arial" panose="020B0604020202020204" pitchFamily="34" charset="0"/>
              </a:rPr>
              <a:t>Interaktive Systeme (wie Sprachassistent </a:t>
            </a:r>
            <a:r>
              <a:rPr lang="de-DE" dirty="0">
                <a:solidFill>
                  <a:schemeClr val="tx1"/>
                </a:solidFill>
                <a:latin typeface="Arial" panose="020B0604020202020204" pitchFamily="34" charset="0"/>
                <a:cs typeface="Arial" panose="020B0604020202020204" pitchFamily="34" charset="0"/>
              </a:rPr>
              <a:t>z.B.</a:t>
            </a:r>
            <a:r>
              <a:rPr lang="de-DE" dirty="0">
                <a:latin typeface="Arial" panose="020B0604020202020204" pitchFamily="34" charset="0"/>
                <a:cs typeface="Arial" panose="020B0604020202020204" pitchFamily="34" charset="0"/>
              </a:rPr>
              <a:t> Siri erleichtern die Bedienung und sind KI gestützt)</a:t>
            </a:r>
          </a:p>
          <a:p>
            <a:pPr marL="171450" indent="-171450">
              <a:buFont typeface="Arial" panose="020B0604020202020204" pitchFamily="34" charset="0"/>
              <a:buChar char="•"/>
            </a:pPr>
            <a:endParaRPr lang="de-DE" dirty="0">
              <a:latin typeface="Arial" panose="020B0604020202020204" pitchFamily="34" charset="0"/>
              <a:cs typeface="Arial" panose="020B0604020202020204" pitchFamily="34" charset="0"/>
            </a:endParaRPr>
          </a:p>
        </p:txBody>
      </p:sp>
      <p:sp>
        <p:nvSpPr>
          <p:cNvPr id="4" name="Fußzeilenplatzhalter 3"/>
          <p:cNvSpPr>
            <a:spLocks noGrp="1"/>
          </p:cNvSpPr>
          <p:nvPr>
            <p:ph type="ftr" sz="quarter" idx="4"/>
          </p:nvPr>
        </p:nvSpPr>
        <p:spPr/>
        <p:txBody>
          <a:bodyPr/>
          <a:lstStyle/>
          <a:p>
            <a:endParaRPr lang="de-DE"/>
          </a:p>
        </p:txBody>
      </p:sp>
      <p:sp>
        <p:nvSpPr>
          <p:cNvPr id="5" name="Foliennummernplatzhalter 4"/>
          <p:cNvSpPr>
            <a:spLocks noGrp="1"/>
          </p:cNvSpPr>
          <p:nvPr>
            <p:ph type="sldNum" sz="quarter" idx="5"/>
          </p:nvPr>
        </p:nvSpPr>
        <p:spPr/>
        <p:txBody>
          <a:bodyPr/>
          <a:lstStyle/>
          <a:p>
            <a:fld id="{C29E2EEE-6FAC-49E6-99E4-39EFDC209713}" type="slidenum">
              <a:rPr lang="de-DE" smtClean="0"/>
              <a:t>8</a:t>
            </a:fld>
            <a:endParaRPr lang="de-DE"/>
          </a:p>
        </p:txBody>
      </p:sp>
    </p:spTree>
    <p:extLst>
      <p:ext uri="{BB962C8B-B14F-4D97-AF65-F5344CB8AC3E}">
        <p14:creationId xmlns:p14="http://schemas.microsoft.com/office/powerpoint/2010/main" val="2373667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F8A3C-AB83-E41C-4A98-38783432AAB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5D124D4-E13A-9531-FFC1-29FB725EAD3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CF9B78A-065C-D87D-DAF8-E558F5A2C501}"/>
              </a:ext>
            </a:extLst>
          </p:cNvPr>
          <p:cNvSpPr>
            <a:spLocks noGrp="1"/>
          </p:cNvSpPr>
          <p:nvPr>
            <p:ph type="body" idx="1"/>
          </p:nvPr>
        </p:nvSpPr>
        <p:spPr/>
        <p:txBody>
          <a:bodyPr/>
          <a:lstStyle/>
          <a:p>
            <a:pPr marL="171450" indent="-171450">
              <a:buFont typeface="Arial" panose="020B0604020202020204" pitchFamily="34" charset="0"/>
              <a:buChar char="•"/>
            </a:pPr>
            <a:r>
              <a:rPr lang="de-DE" dirty="0">
                <a:latin typeface="Arial" panose="020B0604020202020204" pitchFamily="34" charset="0"/>
                <a:cs typeface="Arial" panose="020B0604020202020204" pitchFamily="34" charset="0"/>
              </a:rPr>
              <a:t>Was macht KI eigentlich bei uns in der Fertigung?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highlight>
                  <a:srgbClr val="FF00FF"/>
                </a:highlight>
                <a:latin typeface="Arial" panose="020B0604020202020204" pitchFamily="34" charset="0"/>
                <a:cs typeface="Arial" panose="020B0604020202020204" pitchFamily="34" charset="0"/>
              </a:rPr>
              <a:t>[unternehmensspezifisches Beispiel einfügen und erläutern z.B. EOL-Tests]</a:t>
            </a:r>
          </a:p>
        </p:txBody>
      </p:sp>
      <p:sp>
        <p:nvSpPr>
          <p:cNvPr id="4" name="Fußzeilenplatzhalter 3">
            <a:extLst>
              <a:ext uri="{FF2B5EF4-FFF2-40B4-BE49-F238E27FC236}">
                <a16:creationId xmlns:a16="http://schemas.microsoft.com/office/drawing/2014/main" id="{46A5E3C5-C432-6878-9CF7-446B942A1471}"/>
              </a:ext>
            </a:extLst>
          </p:cNvPr>
          <p:cNvSpPr>
            <a:spLocks noGrp="1"/>
          </p:cNvSpPr>
          <p:nvPr>
            <p:ph type="ftr" sz="quarter" idx="4"/>
          </p:nvPr>
        </p:nvSpPr>
        <p:spPr/>
        <p:txBody>
          <a:bodyPr/>
          <a:lstStyle/>
          <a:p>
            <a:endParaRPr lang="de-DE"/>
          </a:p>
        </p:txBody>
      </p:sp>
      <p:sp>
        <p:nvSpPr>
          <p:cNvPr id="5" name="Foliennummernplatzhalter 4">
            <a:extLst>
              <a:ext uri="{FF2B5EF4-FFF2-40B4-BE49-F238E27FC236}">
                <a16:creationId xmlns:a16="http://schemas.microsoft.com/office/drawing/2014/main" id="{581AFBBB-C454-7F83-DA62-E5BC5F77AE6C}"/>
              </a:ext>
            </a:extLst>
          </p:cNvPr>
          <p:cNvSpPr>
            <a:spLocks noGrp="1"/>
          </p:cNvSpPr>
          <p:nvPr>
            <p:ph type="sldNum" sz="quarter" idx="5"/>
          </p:nvPr>
        </p:nvSpPr>
        <p:spPr/>
        <p:txBody>
          <a:bodyPr/>
          <a:lstStyle/>
          <a:p>
            <a:fld id="{C29E2EEE-6FAC-49E6-99E4-39EFDC209713}" type="slidenum">
              <a:rPr lang="de-DE" smtClean="0"/>
              <a:t>9</a:t>
            </a:fld>
            <a:endParaRPr lang="de-DE"/>
          </a:p>
        </p:txBody>
      </p:sp>
    </p:spTree>
    <p:extLst>
      <p:ext uri="{BB962C8B-B14F-4D97-AF65-F5344CB8AC3E}">
        <p14:creationId xmlns:p14="http://schemas.microsoft.com/office/powerpoint/2010/main" val="2550558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AAAA6-280E-8924-44B7-4BFB0BEF78E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9837566-3A55-BD91-49BD-6D7137BD6C7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78BF9DE-995B-0E3A-0168-0A65AEA01FC7}"/>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highlight>
                  <a:srgbClr val="FF00FF"/>
                </a:highlight>
                <a:latin typeface="Arial" panose="020B0604020202020204" pitchFamily="34" charset="0"/>
                <a:cs typeface="Arial" panose="020B0604020202020204" pitchFamily="34" charset="0"/>
              </a:rPr>
              <a:t>[Falls im Unternehmen vorhanden: Erläutern wie die Zukunftspläne weitere KI in der Fertigung zu integrieren ausschauen]</a:t>
            </a:r>
          </a:p>
          <a:p>
            <a:pPr marL="171450" indent="-171450">
              <a:buFont typeface="Arial" panose="020B0604020202020204" pitchFamily="34" charset="0"/>
              <a:buChar char="•"/>
            </a:pPr>
            <a:endParaRPr lang="de-DE" dirty="0">
              <a:latin typeface="Arial" panose="020B0604020202020204" pitchFamily="34" charset="0"/>
              <a:cs typeface="Arial" panose="020B0604020202020204" pitchFamily="34" charset="0"/>
            </a:endParaRPr>
          </a:p>
        </p:txBody>
      </p:sp>
      <p:sp>
        <p:nvSpPr>
          <p:cNvPr id="4" name="Fußzeilenplatzhalter 3">
            <a:extLst>
              <a:ext uri="{FF2B5EF4-FFF2-40B4-BE49-F238E27FC236}">
                <a16:creationId xmlns:a16="http://schemas.microsoft.com/office/drawing/2014/main" id="{C3CE8E9E-CD54-C650-D53A-6CF6C2E4E95B}"/>
              </a:ext>
            </a:extLst>
          </p:cNvPr>
          <p:cNvSpPr>
            <a:spLocks noGrp="1"/>
          </p:cNvSpPr>
          <p:nvPr>
            <p:ph type="ftr" sz="quarter" idx="4"/>
          </p:nvPr>
        </p:nvSpPr>
        <p:spPr/>
        <p:txBody>
          <a:bodyPr/>
          <a:lstStyle/>
          <a:p>
            <a:endParaRPr lang="de-DE"/>
          </a:p>
        </p:txBody>
      </p:sp>
      <p:sp>
        <p:nvSpPr>
          <p:cNvPr id="5" name="Foliennummernplatzhalter 4">
            <a:extLst>
              <a:ext uri="{FF2B5EF4-FFF2-40B4-BE49-F238E27FC236}">
                <a16:creationId xmlns:a16="http://schemas.microsoft.com/office/drawing/2014/main" id="{F9A8DB9B-6694-C036-4374-1B4E44E9FB11}"/>
              </a:ext>
            </a:extLst>
          </p:cNvPr>
          <p:cNvSpPr>
            <a:spLocks noGrp="1"/>
          </p:cNvSpPr>
          <p:nvPr>
            <p:ph type="sldNum" sz="quarter" idx="5"/>
          </p:nvPr>
        </p:nvSpPr>
        <p:spPr/>
        <p:txBody>
          <a:bodyPr/>
          <a:lstStyle/>
          <a:p>
            <a:fld id="{C29E2EEE-6FAC-49E6-99E4-39EFDC209713}" type="slidenum">
              <a:rPr lang="de-DE" smtClean="0"/>
              <a:t>10</a:t>
            </a:fld>
            <a:endParaRPr lang="de-DE"/>
          </a:p>
        </p:txBody>
      </p:sp>
    </p:spTree>
    <p:extLst>
      <p:ext uri="{BB962C8B-B14F-4D97-AF65-F5344CB8AC3E}">
        <p14:creationId xmlns:p14="http://schemas.microsoft.com/office/powerpoint/2010/main" val="375401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7AEB0-D161-9D60-636E-EED850BCDBB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D256338-74A3-9FE0-78D0-E5C0D7931D6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D93C893-86B8-2B86-78A4-93D647B11DFF}"/>
              </a:ext>
            </a:extLst>
          </p:cNvPr>
          <p:cNvSpPr>
            <a:spLocks noGrp="1"/>
          </p:cNvSpPr>
          <p:nvPr>
            <p:ph type="body" idx="1"/>
          </p:nvPr>
        </p:nvSpPr>
        <p:spPr/>
        <p:txBody>
          <a:bodyPr/>
          <a:lstStyle/>
          <a:p>
            <a:r>
              <a:rPr lang="de-DE" dirty="0">
                <a:latin typeface="Arial" panose="020B0604020202020204" pitchFamily="34" charset="0"/>
                <a:cs typeface="Arial" panose="020B0604020202020204" pitchFamily="34" charset="0"/>
              </a:rPr>
              <a:t>https://proki-hannover.de/ki-in-der-produktion-was-muessen-unternehmen-beachten/#elementor-toc__heading-anchor-2</a:t>
            </a:r>
          </a:p>
          <a:p>
            <a:endParaRPr lang="de-DE"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dirty="0">
                <a:latin typeface="Arial" panose="020B0604020202020204" pitchFamily="34" charset="0"/>
                <a:cs typeface="Arial" panose="020B0604020202020204" pitchFamily="34" charset="0"/>
              </a:rPr>
              <a:t>Wichtigkeit von Datenqualität und –</a:t>
            </a:r>
            <a:r>
              <a:rPr lang="de-DE" dirty="0" err="1">
                <a:latin typeface="Arial" panose="020B0604020202020204" pitchFamily="34" charset="0"/>
                <a:cs typeface="Arial" panose="020B0604020202020204" pitchFamily="34" charset="0"/>
              </a:rPr>
              <a:t>hygiene</a:t>
            </a:r>
            <a:r>
              <a:rPr lang="de-DE" dirty="0">
                <a:latin typeface="Arial" panose="020B0604020202020204" pitchFamily="34" charset="0"/>
                <a:cs typeface="Arial" panose="020B0604020202020204" pitchFamily="34" charset="0"/>
              </a:rPr>
              <a:t> für KI:</a:t>
            </a:r>
          </a:p>
          <a:p>
            <a:pPr marL="628650" lvl="1" indent="-171450">
              <a:buFont typeface="Arial" panose="020B0604020202020204" pitchFamily="34" charset="0"/>
              <a:buChar char="•"/>
            </a:pPr>
            <a:r>
              <a:rPr lang="de-DE" dirty="0">
                <a:latin typeface="Arial" panose="020B0604020202020204" pitchFamily="34" charset="0"/>
                <a:cs typeface="Arial" panose="020B0604020202020204" pitchFamily="34" charset="0"/>
              </a:rPr>
              <a:t>Daten genau, zuverlässig und repräsentativ (nur relevante Daten verwenden)</a:t>
            </a:r>
          </a:p>
          <a:p>
            <a:pPr marL="628650" lvl="1" indent="-171450">
              <a:buFont typeface="Arial" panose="020B0604020202020204" pitchFamily="34" charset="0"/>
              <a:buChar char="•"/>
            </a:pPr>
            <a:r>
              <a:rPr lang="de-DE" dirty="0">
                <a:latin typeface="Arial" panose="020B0604020202020204" pitchFamily="34" charset="0"/>
                <a:cs typeface="Arial" panose="020B0604020202020204" pitchFamily="34" charset="0"/>
              </a:rPr>
              <a:t>Datenbereinigung und –</a:t>
            </a:r>
            <a:r>
              <a:rPr lang="de-DE" dirty="0" err="1">
                <a:latin typeface="Arial" panose="020B0604020202020204" pitchFamily="34" charset="0"/>
                <a:cs typeface="Arial" panose="020B0604020202020204" pitchFamily="34" charset="0"/>
              </a:rPr>
              <a:t>vorverarbeitung</a:t>
            </a:r>
            <a:r>
              <a:rPr lang="de-DE" dirty="0">
                <a:latin typeface="Arial" panose="020B0604020202020204" pitchFamily="34" charset="0"/>
                <a:cs typeface="Arial" panose="020B0604020202020204" pitchFamily="34" charset="0"/>
              </a:rPr>
              <a:t> ist definitiv notwendig</a:t>
            </a:r>
          </a:p>
          <a:p>
            <a:pPr marL="628650" lvl="1" indent="-171450">
              <a:buFont typeface="Arial" panose="020B0604020202020204" pitchFamily="34" charset="0"/>
              <a:buChar char="•"/>
            </a:pPr>
            <a:r>
              <a:rPr lang="de-DE" dirty="0">
                <a:highlight>
                  <a:srgbClr val="FF00FF"/>
                </a:highlight>
                <a:latin typeface="Arial" panose="020B0604020202020204" pitchFamily="34" charset="0"/>
                <a:cs typeface="Arial" panose="020B0604020202020204" pitchFamily="34" charset="0"/>
              </a:rPr>
              <a:t>[Prozess der Datenbereinigung sowie Dateneinspeisung in KI unternehmensspezifisch erläutern evtl. mit Bild]</a:t>
            </a:r>
          </a:p>
          <a:p>
            <a:pPr lvl="1"/>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p:txBody>
      </p:sp>
      <p:sp>
        <p:nvSpPr>
          <p:cNvPr id="4" name="Fußzeilenplatzhalter 3">
            <a:extLst>
              <a:ext uri="{FF2B5EF4-FFF2-40B4-BE49-F238E27FC236}">
                <a16:creationId xmlns:a16="http://schemas.microsoft.com/office/drawing/2014/main" id="{340EE7C2-D6E7-F406-A5F3-E493FAD5BA77}"/>
              </a:ext>
            </a:extLst>
          </p:cNvPr>
          <p:cNvSpPr>
            <a:spLocks noGrp="1"/>
          </p:cNvSpPr>
          <p:nvPr>
            <p:ph type="ftr" sz="quarter" idx="4"/>
          </p:nvPr>
        </p:nvSpPr>
        <p:spPr/>
        <p:txBody>
          <a:bodyPr/>
          <a:lstStyle/>
          <a:p>
            <a:endParaRPr lang="de-DE"/>
          </a:p>
        </p:txBody>
      </p:sp>
      <p:sp>
        <p:nvSpPr>
          <p:cNvPr id="5" name="Foliennummernplatzhalter 4">
            <a:extLst>
              <a:ext uri="{FF2B5EF4-FFF2-40B4-BE49-F238E27FC236}">
                <a16:creationId xmlns:a16="http://schemas.microsoft.com/office/drawing/2014/main" id="{E301060E-35EB-E2DC-9361-9E8C298DF8B1}"/>
              </a:ext>
            </a:extLst>
          </p:cNvPr>
          <p:cNvSpPr>
            <a:spLocks noGrp="1"/>
          </p:cNvSpPr>
          <p:nvPr>
            <p:ph type="sldNum" sz="quarter" idx="5"/>
          </p:nvPr>
        </p:nvSpPr>
        <p:spPr/>
        <p:txBody>
          <a:bodyPr/>
          <a:lstStyle/>
          <a:p>
            <a:fld id="{C29E2EEE-6FAC-49E6-99E4-39EFDC209713}" type="slidenum">
              <a:rPr lang="de-DE" smtClean="0"/>
              <a:t>11</a:t>
            </a:fld>
            <a:endParaRPr lang="de-DE"/>
          </a:p>
        </p:txBody>
      </p:sp>
    </p:spTree>
    <p:extLst>
      <p:ext uri="{BB962C8B-B14F-4D97-AF65-F5344CB8AC3E}">
        <p14:creationId xmlns:p14="http://schemas.microsoft.com/office/powerpoint/2010/main" val="4039861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dirty="0">
                <a:solidFill>
                  <a:schemeClr val="tx1"/>
                </a:solidFill>
                <a:latin typeface="Arial" panose="020B0604020202020204" pitchFamily="34" charset="0"/>
                <a:cs typeface="Arial" panose="020B0604020202020204" pitchFamily="34" charset="0"/>
              </a:rPr>
              <a:t>https://www.pwc.de/de/pressemitteilungen/2024/studie-daten-und-ki-ermoeglichen-nachhaltigeres-wirtschaftswachstum.html</a:t>
            </a:r>
          </a:p>
          <a:p>
            <a:pPr marL="0" indent="0">
              <a:buFont typeface="Arial" panose="020B0604020202020204" pitchFamily="34" charset="0"/>
              <a:buNone/>
            </a:pPr>
            <a:endParaRPr lang="de-DE"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dirty="0">
                <a:solidFill>
                  <a:schemeClr val="tx1"/>
                </a:solidFill>
                <a:latin typeface="Arial" panose="020B0604020202020204" pitchFamily="34" charset="0"/>
                <a:cs typeface="Arial" panose="020B0604020202020204" pitchFamily="34" charset="0"/>
              </a:rPr>
              <a:t>Wie trägt KI zur Nachhaltigkeit bei?</a:t>
            </a:r>
          </a:p>
          <a:p>
            <a:pPr marL="628650" lvl="1" indent="-171450">
              <a:buFont typeface="Arial" panose="020B0604020202020204" pitchFamily="34" charset="0"/>
              <a:buChar char="•"/>
            </a:pPr>
            <a:r>
              <a:rPr lang="de-DE" dirty="0">
                <a:solidFill>
                  <a:schemeClr val="tx1"/>
                </a:solidFill>
                <a:latin typeface="Arial" panose="020B0604020202020204" pitchFamily="34" charset="0"/>
                <a:cs typeface="Arial" panose="020B0604020202020204" pitchFamily="34" charset="0"/>
              </a:rPr>
              <a:t>Effizienzsteigerung (analysiert und optimiert Prozesse-weniger Energie und Kosten) (Beispielsweise können KI-gestützte Systeme ineffiziente Prozesse identifizieren und Verbesserungsvorschläge machen sodass die Produktionsgeschwindigkeit zunehmen kann)</a:t>
            </a:r>
          </a:p>
          <a:p>
            <a:pPr marL="628650" lvl="1" indent="-171450">
              <a:buFont typeface="Arial" panose="020B0604020202020204" pitchFamily="34" charset="0"/>
              <a:buChar char="•"/>
            </a:pPr>
            <a:r>
              <a:rPr lang="de-DE" dirty="0">
                <a:solidFill>
                  <a:schemeClr val="tx1"/>
                </a:solidFill>
                <a:latin typeface="Arial" panose="020B0604020202020204" pitchFamily="34" charset="0"/>
                <a:cs typeface="Arial" panose="020B0604020202020204" pitchFamily="34" charset="0"/>
              </a:rPr>
              <a:t>Ressourcenschonung (Materialsparen durch präzise Vorhersagen und Reduzieren des Abfalls)</a:t>
            </a:r>
          </a:p>
          <a:p>
            <a:pPr marL="628650" lvl="1" indent="-171450">
              <a:buFont typeface="Arial" panose="020B0604020202020204" pitchFamily="34" charset="0"/>
              <a:buChar char="•"/>
            </a:pPr>
            <a:r>
              <a:rPr lang="de-DE" dirty="0">
                <a:solidFill>
                  <a:schemeClr val="tx1"/>
                </a:solidFill>
                <a:latin typeface="Arial" panose="020B0604020202020204" pitchFamily="34" charset="0"/>
                <a:cs typeface="Arial" panose="020B0604020202020204" pitchFamily="34" charset="0"/>
              </a:rPr>
              <a:t>Emissionsreduktion (Treibhausgasemission kann von KI gesenkt werden in der Fertigung)</a:t>
            </a:r>
          </a:p>
          <a:p>
            <a:pPr marL="628650" lvl="1" indent="-171450">
              <a:buFont typeface="Arial" panose="020B0604020202020204" pitchFamily="34" charset="0"/>
              <a:buChar char="•"/>
            </a:pPr>
            <a:r>
              <a:rPr lang="de-DE" dirty="0">
                <a:solidFill>
                  <a:schemeClr val="tx1"/>
                </a:solidFill>
                <a:latin typeface="Arial" panose="020B0604020202020204" pitchFamily="34" charset="0"/>
                <a:cs typeface="Arial" panose="020B0604020202020204" pitchFamily="34" charset="0"/>
              </a:rPr>
              <a:t>Intelligente Logistik (Lieferkettenoptimierung, Transportmittelauslastung maximieren, führt zu einer ökologischeren und wirtschaftlicheren Logistik)</a:t>
            </a:r>
          </a:p>
          <a:p>
            <a:pPr marL="628650" lvl="1" indent="-171450">
              <a:buFont typeface="Arial" panose="020B0604020202020204" pitchFamily="34" charset="0"/>
              <a:buChar char="•"/>
            </a:pPr>
            <a:r>
              <a:rPr lang="de-DE" dirty="0">
                <a:solidFill>
                  <a:schemeClr val="tx1"/>
                </a:solidFill>
                <a:latin typeface="Arial" panose="020B0604020202020204" pitchFamily="34" charset="0"/>
                <a:cs typeface="Arial" panose="020B0604020202020204" pitchFamily="34" charset="0"/>
              </a:rPr>
              <a:t>Nachhaltige Produkte entwickeln (Recyclingdesign, Kreislaufwirtschaft und Fußabdruck reduzieren)</a:t>
            </a:r>
          </a:p>
          <a:p>
            <a:pPr marL="628650" lvl="1" indent="-171450">
              <a:buFont typeface="Arial" panose="020B0604020202020204" pitchFamily="34" charset="0"/>
              <a:buChar char="•"/>
            </a:pPr>
            <a:r>
              <a:rPr lang="de-DE" dirty="0">
                <a:solidFill>
                  <a:schemeClr val="tx1"/>
                </a:solidFill>
                <a:latin typeface="Arial" panose="020B0604020202020204" pitchFamily="34" charset="0"/>
                <a:cs typeface="Arial" panose="020B0604020202020204" pitchFamily="34" charset="0"/>
              </a:rPr>
              <a:t>Energieeffizienz (Echtzeit-Überwachung in Produktion, Energieverbrauch anpassen)</a:t>
            </a:r>
          </a:p>
        </p:txBody>
      </p:sp>
      <p:sp>
        <p:nvSpPr>
          <p:cNvPr id="4" name="Fußzeilenplatzhalter 3"/>
          <p:cNvSpPr>
            <a:spLocks noGrp="1"/>
          </p:cNvSpPr>
          <p:nvPr>
            <p:ph type="ftr" sz="quarter" idx="4"/>
          </p:nvPr>
        </p:nvSpPr>
        <p:spPr/>
        <p:txBody>
          <a:bodyPr/>
          <a:lstStyle/>
          <a:p>
            <a:endParaRPr lang="de-DE"/>
          </a:p>
        </p:txBody>
      </p:sp>
      <p:sp>
        <p:nvSpPr>
          <p:cNvPr id="5" name="Foliennummernplatzhalter 4"/>
          <p:cNvSpPr>
            <a:spLocks noGrp="1"/>
          </p:cNvSpPr>
          <p:nvPr>
            <p:ph type="sldNum" sz="quarter" idx="5"/>
          </p:nvPr>
        </p:nvSpPr>
        <p:spPr/>
        <p:txBody>
          <a:bodyPr/>
          <a:lstStyle/>
          <a:p>
            <a:fld id="{C29E2EEE-6FAC-49E6-99E4-39EFDC209713}" type="slidenum">
              <a:rPr lang="de-DE" smtClean="0"/>
              <a:t>12</a:t>
            </a:fld>
            <a:endParaRPr lang="de-DE"/>
          </a:p>
        </p:txBody>
      </p:sp>
    </p:spTree>
    <p:extLst>
      <p:ext uri="{BB962C8B-B14F-4D97-AF65-F5344CB8AC3E}">
        <p14:creationId xmlns:p14="http://schemas.microsoft.com/office/powerpoint/2010/main" val="26258206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blatt">
    <p:bg>
      <p:bgPr>
        <a:solidFill>
          <a:schemeClr val="bg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D914630-E206-64DB-FDF0-406A9024BBF5}"/>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 r="13391"/>
          <a:stretch/>
        </p:blipFill>
        <p:spPr bwMode="auto">
          <a:xfrm>
            <a:off x="2292573" y="0"/>
            <a:ext cx="9899427"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Flussdiagramm: Verzögerung 6">
            <a:extLst>
              <a:ext uri="{FF2B5EF4-FFF2-40B4-BE49-F238E27FC236}">
                <a16:creationId xmlns:a16="http://schemas.microsoft.com/office/drawing/2014/main" id="{67AEA439-D1CE-8696-50AF-C599BDAF7B00}"/>
              </a:ext>
            </a:extLst>
          </p:cNvPr>
          <p:cNvSpPr/>
          <p:nvPr userDrawn="1"/>
        </p:nvSpPr>
        <p:spPr bwMode="gray">
          <a:xfrm>
            <a:off x="0" y="0"/>
            <a:ext cx="5417040" cy="6858000"/>
          </a:xfrm>
          <a:prstGeom prst="flowChartDelay">
            <a:avLst/>
          </a:prstGeom>
          <a:solidFill>
            <a:srgbClr val="003B7C"/>
          </a:solidFill>
          <a:ln w="12700" cap="flat" cmpd="sng" algn="ctr">
            <a:noFill/>
            <a:prstDash val="solid"/>
            <a:miter lim="800000"/>
          </a:ln>
          <a:effectLst/>
        </p:spPr>
        <p:txBody>
          <a:bodyPr wrap="square" rtlCol="0" anchor="ctr">
            <a:noAutofit/>
          </a:bodyPr>
          <a:lstStyle/>
          <a:p>
            <a:pPr algn="ctr">
              <a:defRPr/>
            </a:pPr>
            <a:endParaRPr lang="en-US" kern="0" dirty="0">
              <a:solidFill>
                <a:srgbClr val="FFFFFF"/>
              </a:solidFill>
              <a:latin typeface="Arial" panose="020B0604020202020204"/>
              <a:cs typeface="Arial"/>
            </a:endParaRPr>
          </a:p>
        </p:txBody>
      </p:sp>
      <p:sp>
        <p:nvSpPr>
          <p:cNvPr id="26" name="Footer Placeholder 4">
            <a:extLst>
              <a:ext uri="{FF2B5EF4-FFF2-40B4-BE49-F238E27FC236}">
                <a16:creationId xmlns:a16="http://schemas.microsoft.com/office/drawing/2014/main" id="{4AA5BFE9-BAB4-93DA-8DC1-B6B030ABA40F}"/>
              </a:ext>
            </a:extLst>
          </p:cNvPr>
          <p:cNvSpPr txBox="1">
            <a:spLocks/>
          </p:cNvSpPr>
          <p:nvPr userDrawn="1"/>
        </p:nvSpPr>
        <p:spPr bwMode="gray">
          <a:xfrm>
            <a:off x="974672" y="6617933"/>
            <a:ext cx="8640000" cy="108000"/>
          </a:xfrm>
          <a:prstGeom prst="rect">
            <a:avLst/>
          </a:prstGeom>
        </p:spPr>
        <p:txBody>
          <a:bodyPr vert="horz" lIns="0" tIns="0" rIns="0" bIns="0" rtlCol="0" anchor="ctr"/>
          <a:lstStyle>
            <a:defPPr>
              <a:defRPr lang="de-DE"/>
            </a:defPPr>
            <a:lvl1pPr marL="0" marR="0" indent="0" algn="l" defTabSz="914400" rtl="0" eaLnBrk="1" fontAlgn="auto" latinLnBrk="0" hangingPunct="1">
              <a:lnSpc>
                <a:spcPct val="100000"/>
              </a:lnSpc>
              <a:spcBef>
                <a:spcPts val="0"/>
              </a:spcBef>
              <a:spcAft>
                <a:spcPts val="0"/>
              </a:spcAft>
              <a:buClrTx/>
              <a:buSzTx/>
              <a:buFontTx/>
              <a:buNone/>
              <a:tabLst/>
              <a:defRPr sz="700" kern="1200">
                <a:noFill/>
                <a:latin typeface="+mn-lt"/>
                <a:ea typeface="+mn-ea"/>
                <a:cs typeface="+mn-cs"/>
              </a:defRPr>
            </a:lvl1pPr>
            <a:lvl2pPr marL="457200" algn="l" defTabSz="914400" rtl="0" eaLnBrk="1" latinLnBrk="0" hangingPunct="1">
              <a:defRPr sz="1800" kern="1200">
                <a:noFill/>
                <a:latin typeface="+mn-lt"/>
                <a:ea typeface="+mn-ea"/>
                <a:cs typeface="+mn-cs"/>
              </a:defRPr>
            </a:lvl2pPr>
            <a:lvl3pPr marL="914400" algn="l" defTabSz="914400" rtl="0" eaLnBrk="1" latinLnBrk="0" hangingPunct="1">
              <a:defRPr sz="1800" kern="1200">
                <a:noFill/>
                <a:latin typeface="+mn-lt"/>
                <a:ea typeface="+mn-ea"/>
                <a:cs typeface="+mn-cs"/>
              </a:defRPr>
            </a:lvl3pPr>
            <a:lvl4pPr marL="1371600" algn="l" defTabSz="914400" rtl="0" eaLnBrk="1" latinLnBrk="0" hangingPunct="1">
              <a:defRPr sz="1800" kern="1200">
                <a:noFill/>
                <a:latin typeface="+mn-lt"/>
                <a:ea typeface="+mn-ea"/>
                <a:cs typeface="+mn-cs"/>
              </a:defRPr>
            </a:lvl4pPr>
            <a:lvl5pPr marL="1828800" algn="l" defTabSz="914400" rtl="0" eaLnBrk="1" latinLnBrk="0" hangingPunct="1">
              <a:defRPr sz="1800" kern="1200">
                <a:noFill/>
                <a:latin typeface="+mn-lt"/>
                <a:ea typeface="+mn-ea"/>
                <a:cs typeface="+mn-cs"/>
              </a:defRPr>
            </a:lvl5pPr>
            <a:lvl6pPr marL="2286000" algn="l" defTabSz="914400" rtl="0" eaLnBrk="1" latinLnBrk="0" hangingPunct="1">
              <a:defRPr sz="1800" kern="1200">
                <a:noFill/>
                <a:latin typeface="+mn-lt"/>
                <a:ea typeface="+mn-ea"/>
                <a:cs typeface="+mn-cs"/>
              </a:defRPr>
            </a:lvl6pPr>
            <a:lvl7pPr marL="2743200" algn="l" defTabSz="914400" rtl="0" eaLnBrk="1" latinLnBrk="0" hangingPunct="1">
              <a:defRPr sz="1800" kern="1200">
                <a:noFill/>
                <a:latin typeface="+mn-lt"/>
                <a:ea typeface="+mn-ea"/>
                <a:cs typeface="+mn-cs"/>
              </a:defRPr>
            </a:lvl7pPr>
            <a:lvl8pPr marL="3200400" algn="l" defTabSz="914400" rtl="0" eaLnBrk="1" latinLnBrk="0" hangingPunct="1">
              <a:defRPr sz="1800" kern="1200">
                <a:noFill/>
                <a:latin typeface="+mn-lt"/>
                <a:ea typeface="+mn-ea"/>
                <a:cs typeface="+mn-cs"/>
              </a:defRPr>
            </a:lvl8pPr>
            <a:lvl9pPr marL="3657600" algn="l" defTabSz="914400" rtl="0" eaLnBrk="1" latinLnBrk="0" hangingPunct="1">
              <a:defRPr sz="1800" kern="1200">
                <a:noFill/>
                <a:latin typeface="+mn-lt"/>
                <a:ea typeface="+mn-ea"/>
                <a:cs typeface="+mn-cs"/>
              </a:defRPr>
            </a:lvl9pPr>
          </a:lstStyle>
          <a:p>
            <a:r>
              <a:rPr lang="en-US" dirty="0">
                <a:latin typeface="Arial"/>
                <a:cs typeface="Arial"/>
              </a:rPr>
              <a:t>XXX</a:t>
            </a:r>
          </a:p>
        </p:txBody>
      </p:sp>
      <p:sp>
        <p:nvSpPr>
          <p:cNvPr id="29" name="Date Placeholder 3">
            <a:extLst>
              <a:ext uri="{FF2B5EF4-FFF2-40B4-BE49-F238E27FC236}">
                <a16:creationId xmlns:a16="http://schemas.microsoft.com/office/drawing/2014/main" id="{E63E7786-C120-9B21-7602-2BBB2F79FCC1}"/>
              </a:ext>
            </a:extLst>
          </p:cNvPr>
          <p:cNvSpPr txBox="1">
            <a:spLocks/>
          </p:cNvSpPr>
          <p:nvPr userDrawn="1"/>
        </p:nvSpPr>
        <p:spPr bwMode="gray">
          <a:xfrm>
            <a:off x="11121231" y="6617933"/>
            <a:ext cx="488950" cy="108000"/>
          </a:xfrm>
          <a:prstGeom prst="rect">
            <a:avLst/>
          </a:prstGeom>
        </p:spPr>
        <p:txBody>
          <a:bodyPr vert="horz" lIns="0" tIns="0" rIns="0" bIns="0" rtlCol="0" anchor="t">
            <a:noAutofit/>
          </a:bodyPr>
          <a:lstStyle>
            <a:defPPr>
              <a:defRPr lang="de-DE"/>
            </a:defPPr>
            <a:lvl1pPr marL="0" algn="r" defTabSz="914400" rtl="0" eaLnBrk="1" latinLnBrk="0" hangingPunct="1">
              <a:defRPr sz="700" kern="1200">
                <a:noFill/>
                <a:latin typeface="+mn-lt"/>
                <a:ea typeface="+mn-ea"/>
                <a:cs typeface="+mn-cs"/>
              </a:defRPr>
            </a:lvl1pPr>
            <a:lvl2pPr marL="1588" indent="0" algn="r" defTabSz="914400" rtl="0" eaLnBrk="1" latinLnBrk="0" hangingPunct="1">
              <a:defRPr sz="700" kern="1200">
                <a:noFill/>
                <a:latin typeface="+mn-lt"/>
                <a:ea typeface="+mn-ea"/>
                <a:cs typeface="+mn-cs"/>
              </a:defRPr>
            </a:lvl2pPr>
            <a:lvl3pPr marL="0" indent="0" algn="r" defTabSz="914400" rtl="0" eaLnBrk="1" latinLnBrk="0" hangingPunct="1">
              <a:defRPr sz="700" kern="1200">
                <a:noFill/>
                <a:latin typeface="+mn-lt"/>
                <a:ea typeface="+mn-ea"/>
                <a:cs typeface="+mn-cs"/>
              </a:defRPr>
            </a:lvl3pPr>
            <a:lvl4pPr marL="0" indent="0" algn="r" defTabSz="914400" rtl="0" eaLnBrk="1" latinLnBrk="0" hangingPunct="1">
              <a:tabLst/>
              <a:defRPr sz="700" kern="1200">
                <a:noFill/>
                <a:latin typeface="+mn-lt"/>
                <a:ea typeface="+mn-ea"/>
                <a:cs typeface="+mn-cs"/>
              </a:defRPr>
            </a:lvl4pPr>
            <a:lvl5pPr marL="0" indent="0" algn="r" defTabSz="914400" rtl="0" eaLnBrk="1" latinLnBrk="0" hangingPunct="1">
              <a:defRPr sz="700" kern="1200">
                <a:noFill/>
                <a:latin typeface="+mn-lt"/>
                <a:ea typeface="+mn-ea"/>
                <a:cs typeface="+mn-cs"/>
              </a:defRPr>
            </a:lvl5pPr>
            <a:lvl6pPr marL="0" indent="0" algn="r" defTabSz="914400" rtl="0" eaLnBrk="1" latinLnBrk="0" hangingPunct="1">
              <a:defRPr sz="700" kern="1200">
                <a:noFill/>
                <a:latin typeface="+mn-lt"/>
                <a:ea typeface="+mn-ea"/>
                <a:cs typeface="+mn-cs"/>
              </a:defRPr>
            </a:lvl6pPr>
            <a:lvl7pPr marL="0" indent="0" algn="r" defTabSz="914400" rtl="0" eaLnBrk="1" latinLnBrk="0" hangingPunct="1">
              <a:defRPr sz="700" kern="1200">
                <a:noFill/>
                <a:latin typeface="+mn-lt"/>
                <a:ea typeface="+mn-ea"/>
                <a:cs typeface="+mn-cs"/>
              </a:defRPr>
            </a:lvl7pPr>
            <a:lvl8pPr marL="0" indent="0" algn="r" defTabSz="914400" rtl="0" eaLnBrk="1" latinLnBrk="0" hangingPunct="1">
              <a:defRPr sz="700" kern="1200">
                <a:noFill/>
                <a:latin typeface="+mn-lt"/>
                <a:ea typeface="+mn-ea"/>
                <a:cs typeface="+mn-cs"/>
              </a:defRPr>
            </a:lvl8pPr>
            <a:lvl9pPr marL="0" indent="0" algn="r" defTabSz="914400" rtl="0" eaLnBrk="1" latinLnBrk="0" hangingPunct="1">
              <a:defRPr sz="700" kern="1200">
                <a:noFill/>
                <a:latin typeface="+mn-lt"/>
                <a:ea typeface="+mn-ea"/>
                <a:cs typeface="+mn-cs"/>
              </a:defRPr>
            </a:lvl9pPr>
          </a:lstStyle>
          <a:p>
            <a:fld id="{8E91F6B7-D9DD-40B9-8E0F-7B4E75E5DBFB}" type="datetime1">
              <a:rPr lang="en-US" smtClean="0">
                <a:latin typeface="Arial"/>
                <a:cs typeface="Arial"/>
              </a:rPr>
              <a:pPr/>
              <a:t>4/4/2025</a:t>
            </a:fld>
            <a:endParaRPr lang="en-US" dirty="0">
              <a:latin typeface="Arial"/>
              <a:cs typeface="Arial"/>
            </a:endParaRPr>
          </a:p>
        </p:txBody>
      </p:sp>
      <p:sp>
        <p:nvSpPr>
          <p:cNvPr id="14" name="Subtitle 2">
            <a:extLst>
              <a:ext uri="{FF2B5EF4-FFF2-40B4-BE49-F238E27FC236}">
                <a16:creationId xmlns:a16="http://schemas.microsoft.com/office/drawing/2014/main" id="{370B22B3-3431-0F6D-EE8C-931AC1CA1421}"/>
              </a:ext>
            </a:extLst>
          </p:cNvPr>
          <p:cNvSpPr txBox="1">
            <a:spLocks/>
          </p:cNvSpPr>
          <p:nvPr userDrawn="1"/>
        </p:nvSpPr>
        <p:spPr bwMode="black">
          <a:xfrm>
            <a:off x="274715" y="1963222"/>
            <a:ext cx="4320000" cy="592952"/>
          </a:xfrm>
          <a:prstGeom prst="rect">
            <a:avLst/>
          </a:prstGeom>
        </p:spPr>
        <p:txBody>
          <a:bodyPr vert="horz" lIns="0" tIns="0" rIns="0" bIns="0" rtlCol="0" anchor="b">
            <a:normAutofit/>
          </a:bodyPr>
          <a:lstStyle>
            <a:lvl1pPr marL="0" indent="0" algn="l" defTabSz="914400" rtl="0" eaLnBrk="1" latinLnBrk="0" hangingPunct="1">
              <a:spcBef>
                <a:spcPts val="1200"/>
              </a:spcBef>
              <a:spcAft>
                <a:spcPts val="600"/>
              </a:spcAft>
              <a:buFont typeface="Arial" panose="020B0604020202020204" pitchFamily="34" charset="0"/>
              <a:buNone/>
              <a:defRPr sz="2000" kern="1200">
                <a:solidFill>
                  <a:schemeClr val="bg1"/>
                </a:solidFill>
                <a:latin typeface="+mn-lt"/>
                <a:ea typeface="+mn-ea"/>
                <a:cs typeface="+mn-cs"/>
              </a:defRPr>
            </a:lvl1pPr>
            <a:lvl2pPr marL="0" indent="0" algn="l" defTabSz="914400" rtl="0" eaLnBrk="1" latinLnBrk="0" hangingPunct="1">
              <a:spcBef>
                <a:spcPts val="300"/>
              </a:spcBef>
              <a:spcAft>
                <a:spcPts val="600"/>
              </a:spcAft>
              <a:buFontTx/>
              <a:buNone/>
              <a:defRPr sz="2000" kern="1200">
                <a:solidFill>
                  <a:schemeClr val="bg1"/>
                </a:solidFill>
                <a:latin typeface="+mn-lt"/>
                <a:ea typeface="+mn-ea"/>
                <a:cs typeface="+mn-cs"/>
              </a:defRPr>
            </a:lvl2pPr>
            <a:lvl3pPr marL="0" indent="0" algn="l" defTabSz="914400" rtl="0" eaLnBrk="1" latinLnBrk="0" hangingPunct="1">
              <a:spcBef>
                <a:spcPts val="300"/>
              </a:spcBef>
              <a:spcAft>
                <a:spcPts val="600"/>
              </a:spcAft>
              <a:buFontTx/>
              <a:buNone/>
              <a:defRPr sz="2000" kern="1200">
                <a:solidFill>
                  <a:schemeClr val="bg1"/>
                </a:solidFill>
                <a:latin typeface="+mn-lt"/>
                <a:ea typeface="+mn-ea"/>
                <a:cs typeface="+mn-cs"/>
              </a:defRPr>
            </a:lvl3pPr>
            <a:lvl4pPr marL="0" indent="0" algn="l" defTabSz="914400" rtl="0" eaLnBrk="1" latinLnBrk="0" hangingPunct="1">
              <a:spcBef>
                <a:spcPts val="300"/>
              </a:spcBef>
              <a:spcAft>
                <a:spcPts val="600"/>
              </a:spcAft>
              <a:buFontTx/>
              <a:buNone/>
              <a:defRPr sz="2000" kern="1200">
                <a:solidFill>
                  <a:schemeClr val="bg1"/>
                </a:solidFill>
                <a:latin typeface="+mn-lt"/>
                <a:ea typeface="+mn-ea"/>
                <a:cs typeface="+mn-cs"/>
              </a:defRPr>
            </a:lvl4pPr>
            <a:lvl5pPr marL="0" indent="0" algn="l" defTabSz="914400" rtl="0" eaLnBrk="1" latinLnBrk="0" hangingPunct="1">
              <a:spcBef>
                <a:spcPts val="300"/>
              </a:spcBef>
              <a:spcAft>
                <a:spcPts val="600"/>
              </a:spcAft>
              <a:buFontTx/>
              <a:buNone/>
              <a:defRPr sz="2000" kern="1200">
                <a:solidFill>
                  <a:schemeClr val="bg1"/>
                </a:solidFill>
                <a:latin typeface="+mn-lt"/>
                <a:ea typeface="+mn-ea"/>
                <a:cs typeface="+mn-cs"/>
              </a:defRPr>
            </a:lvl5pPr>
            <a:lvl6pPr marL="0" indent="0" algn="l" defTabSz="914400" rtl="0" eaLnBrk="1" latinLnBrk="0" hangingPunct="1">
              <a:spcBef>
                <a:spcPts val="300"/>
              </a:spcBef>
              <a:spcAft>
                <a:spcPts val="600"/>
              </a:spcAft>
              <a:buFontTx/>
              <a:buNone/>
              <a:defRPr sz="2000" kern="1200">
                <a:solidFill>
                  <a:schemeClr val="bg1"/>
                </a:solidFill>
                <a:latin typeface="+mn-lt"/>
                <a:ea typeface="+mn-ea"/>
                <a:cs typeface="+mn-cs"/>
              </a:defRPr>
            </a:lvl6pPr>
            <a:lvl7pPr marL="0" indent="0" algn="l" defTabSz="914400" rtl="0" eaLnBrk="1" latinLnBrk="0" hangingPunct="1">
              <a:spcBef>
                <a:spcPts val="300"/>
              </a:spcBef>
              <a:spcAft>
                <a:spcPts val="600"/>
              </a:spcAft>
              <a:buFontTx/>
              <a:buNone/>
              <a:defRPr sz="2000" kern="1200">
                <a:solidFill>
                  <a:schemeClr val="bg1"/>
                </a:solidFill>
                <a:latin typeface="+mn-lt"/>
                <a:ea typeface="+mn-ea"/>
                <a:cs typeface="+mn-cs"/>
              </a:defRPr>
            </a:lvl7pPr>
            <a:lvl8pPr marL="0" indent="0" algn="l" defTabSz="914400" rtl="0" eaLnBrk="1" latinLnBrk="0" hangingPunct="1">
              <a:spcBef>
                <a:spcPts val="300"/>
              </a:spcBef>
              <a:spcAft>
                <a:spcPts val="600"/>
              </a:spcAft>
              <a:buFontTx/>
              <a:buNone/>
              <a:defRPr sz="2000" kern="1200">
                <a:solidFill>
                  <a:schemeClr val="bg1"/>
                </a:solidFill>
                <a:latin typeface="+mn-lt"/>
                <a:ea typeface="+mn-ea"/>
                <a:cs typeface="+mn-cs"/>
              </a:defRPr>
            </a:lvl8pPr>
            <a:lvl9pPr marL="0" indent="0" algn="l" defTabSz="914400" rtl="0" eaLnBrk="1" latinLnBrk="0" hangingPunct="1">
              <a:spcBef>
                <a:spcPts val="300"/>
              </a:spcBef>
              <a:spcAft>
                <a:spcPts val="600"/>
              </a:spcAft>
              <a:buFontTx/>
              <a:buNone/>
              <a:defRPr sz="2000" kern="1200">
                <a:solidFill>
                  <a:schemeClr val="bg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de-DE" sz="1800" b="0" i="0" u="none" strike="noStrike" kern="1200" cap="none" spc="0" normalizeH="0" baseline="0" noProof="0" dirty="0">
                <a:ln>
                  <a:noFill/>
                </a:ln>
                <a:solidFill>
                  <a:srgbClr val="FFFFFF"/>
                </a:solidFill>
                <a:effectLst/>
                <a:uLnTx/>
                <a:uFillTx/>
                <a:latin typeface="Arial"/>
                <a:cs typeface="Arial"/>
              </a:rPr>
              <a:t> Workshop zum Thema:</a:t>
            </a:r>
            <a:endParaRPr kumimoji="0" lang="en-US" sz="1800" b="0" i="0" u="none" strike="noStrike" kern="1200" cap="none" spc="0" normalizeH="0" baseline="0" noProof="0" dirty="0">
              <a:ln>
                <a:noFill/>
              </a:ln>
              <a:solidFill>
                <a:srgbClr val="FFFFFF"/>
              </a:solidFill>
              <a:effectLst/>
              <a:uLnTx/>
              <a:uFillTx/>
              <a:latin typeface="Arial"/>
              <a:cs typeface="Arial"/>
            </a:endParaRPr>
          </a:p>
        </p:txBody>
      </p:sp>
      <p:sp>
        <p:nvSpPr>
          <p:cNvPr id="3" name="Textplatzhalter 2">
            <a:extLst>
              <a:ext uri="{FF2B5EF4-FFF2-40B4-BE49-F238E27FC236}">
                <a16:creationId xmlns:a16="http://schemas.microsoft.com/office/drawing/2014/main" id="{8DF86FEF-46AA-2AFC-D43B-733619AC92C2}"/>
              </a:ext>
            </a:extLst>
          </p:cNvPr>
          <p:cNvSpPr>
            <a:spLocks noGrp="1"/>
          </p:cNvSpPr>
          <p:nvPr>
            <p:ph type="body" sz="quarter" idx="12" hasCustomPrompt="1"/>
          </p:nvPr>
        </p:nvSpPr>
        <p:spPr>
          <a:xfrm>
            <a:off x="274715" y="2569369"/>
            <a:ext cx="5019957" cy="1719262"/>
          </a:xfrm>
          <a:prstGeom prst="rect">
            <a:avLst/>
          </a:prstGeom>
        </p:spPr>
        <p:txBody>
          <a:bodyPr anchor="ctr"/>
          <a:lstStyle>
            <a:lvl1pPr marL="0" indent="0">
              <a:buNone/>
              <a:defRPr sz="3000">
                <a:solidFill>
                  <a:srgbClr val="92D050"/>
                </a:solidFill>
              </a:defRPr>
            </a:lvl1pPr>
          </a:lstStyle>
          <a:p>
            <a:pPr lvl="0"/>
            <a:r>
              <a:rPr lang="de-DE" sz="3000" dirty="0"/>
              <a:t>[Thema]</a:t>
            </a:r>
            <a:endParaRPr lang="de-DE" dirty="0"/>
          </a:p>
        </p:txBody>
      </p:sp>
      <p:sp>
        <p:nvSpPr>
          <p:cNvPr id="5" name="Textplatzhalter 4">
            <a:extLst>
              <a:ext uri="{FF2B5EF4-FFF2-40B4-BE49-F238E27FC236}">
                <a16:creationId xmlns:a16="http://schemas.microsoft.com/office/drawing/2014/main" id="{772534C0-2113-66F8-7F6D-67E8F25A1B0B}"/>
              </a:ext>
            </a:extLst>
          </p:cNvPr>
          <p:cNvSpPr>
            <a:spLocks noGrp="1"/>
          </p:cNvSpPr>
          <p:nvPr>
            <p:ph type="body" sz="quarter" idx="13" hasCustomPrompt="1"/>
          </p:nvPr>
        </p:nvSpPr>
        <p:spPr>
          <a:xfrm>
            <a:off x="229776" y="5500500"/>
            <a:ext cx="4320000" cy="397230"/>
          </a:xfrm>
          <a:prstGeom prst="rect">
            <a:avLst/>
          </a:prstGeom>
        </p:spPr>
        <p:txBody>
          <a:bodyPr/>
          <a:lstStyle>
            <a:lvl1pPr marL="0" indent="0">
              <a:buNone/>
              <a:defRPr sz="1800">
                <a:solidFill>
                  <a:schemeClr val="bg1"/>
                </a:solidFill>
              </a:defRPr>
            </a:lvl1pPr>
          </a:lstStyle>
          <a:p>
            <a:pPr lvl="0"/>
            <a:r>
              <a:rPr lang="de-DE" sz="1800" dirty="0"/>
              <a:t>X</a:t>
            </a:r>
            <a:endParaRPr lang="de-DE" dirty="0"/>
          </a:p>
        </p:txBody>
      </p:sp>
      <p:sp>
        <p:nvSpPr>
          <p:cNvPr id="6" name="Subtitle 2">
            <a:extLst>
              <a:ext uri="{FF2B5EF4-FFF2-40B4-BE49-F238E27FC236}">
                <a16:creationId xmlns:a16="http://schemas.microsoft.com/office/drawing/2014/main" id="{AC289934-83D1-27E3-87FE-BFE7D174C28A}"/>
              </a:ext>
            </a:extLst>
          </p:cNvPr>
          <p:cNvSpPr txBox="1">
            <a:spLocks/>
          </p:cNvSpPr>
          <p:nvPr userDrawn="1"/>
        </p:nvSpPr>
        <p:spPr bwMode="black">
          <a:xfrm>
            <a:off x="229775" y="5116530"/>
            <a:ext cx="4320000" cy="363120"/>
          </a:xfrm>
          <a:prstGeom prst="rect">
            <a:avLst/>
          </a:prstGeom>
        </p:spPr>
        <p:txBody>
          <a:bodyPr vert="horz" lIns="0" tIns="0" rIns="0" bIns="0" rtlCol="0" anchor="b">
            <a:normAutofit/>
          </a:bodyPr>
          <a:lstStyle>
            <a:lvl1pPr marL="0" indent="0" algn="l" defTabSz="914400" rtl="0" eaLnBrk="1" latinLnBrk="0" hangingPunct="1">
              <a:spcBef>
                <a:spcPts val="1200"/>
              </a:spcBef>
              <a:spcAft>
                <a:spcPts val="600"/>
              </a:spcAft>
              <a:buFont typeface="Arial" panose="020B0604020202020204" pitchFamily="34" charset="0"/>
              <a:buNone/>
              <a:defRPr sz="2000" kern="1200">
                <a:solidFill>
                  <a:schemeClr val="bg1"/>
                </a:solidFill>
                <a:latin typeface="+mn-lt"/>
                <a:ea typeface="+mn-ea"/>
                <a:cs typeface="+mn-cs"/>
              </a:defRPr>
            </a:lvl1pPr>
            <a:lvl2pPr marL="0" indent="0" algn="l" defTabSz="914400" rtl="0" eaLnBrk="1" latinLnBrk="0" hangingPunct="1">
              <a:spcBef>
                <a:spcPts val="300"/>
              </a:spcBef>
              <a:spcAft>
                <a:spcPts val="600"/>
              </a:spcAft>
              <a:buFontTx/>
              <a:buNone/>
              <a:defRPr sz="2000" kern="1200">
                <a:solidFill>
                  <a:schemeClr val="bg1"/>
                </a:solidFill>
                <a:latin typeface="+mn-lt"/>
                <a:ea typeface="+mn-ea"/>
                <a:cs typeface="+mn-cs"/>
              </a:defRPr>
            </a:lvl2pPr>
            <a:lvl3pPr marL="0" indent="0" algn="l" defTabSz="914400" rtl="0" eaLnBrk="1" latinLnBrk="0" hangingPunct="1">
              <a:spcBef>
                <a:spcPts val="300"/>
              </a:spcBef>
              <a:spcAft>
                <a:spcPts val="600"/>
              </a:spcAft>
              <a:buFontTx/>
              <a:buNone/>
              <a:defRPr sz="2000" kern="1200">
                <a:solidFill>
                  <a:schemeClr val="bg1"/>
                </a:solidFill>
                <a:latin typeface="+mn-lt"/>
                <a:ea typeface="+mn-ea"/>
                <a:cs typeface="+mn-cs"/>
              </a:defRPr>
            </a:lvl3pPr>
            <a:lvl4pPr marL="0" indent="0" algn="l" defTabSz="914400" rtl="0" eaLnBrk="1" latinLnBrk="0" hangingPunct="1">
              <a:spcBef>
                <a:spcPts val="300"/>
              </a:spcBef>
              <a:spcAft>
                <a:spcPts val="600"/>
              </a:spcAft>
              <a:buFontTx/>
              <a:buNone/>
              <a:defRPr sz="2000" kern="1200">
                <a:solidFill>
                  <a:schemeClr val="bg1"/>
                </a:solidFill>
                <a:latin typeface="+mn-lt"/>
                <a:ea typeface="+mn-ea"/>
                <a:cs typeface="+mn-cs"/>
              </a:defRPr>
            </a:lvl4pPr>
            <a:lvl5pPr marL="0" indent="0" algn="l" defTabSz="914400" rtl="0" eaLnBrk="1" latinLnBrk="0" hangingPunct="1">
              <a:spcBef>
                <a:spcPts val="300"/>
              </a:spcBef>
              <a:spcAft>
                <a:spcPts val="600"/>
              </a:spcAft>
              <a:buFontTx/>
              <a:buNone/>
              <a:defRPr sz="2000" kern="1200">
                <a:solidFill>
                  <a:schemeClr val="bg1"/>
                </a:solidFill>
                <a:latin typeface="+mn-lt"/>
                <a:ea typeface="+mn-ea"/>
                <a:cs typeface="+mn-cs"/>
              </a:defRPr>
            </a:lvl5pPr>
            <a:lvl6pPr marL="0" indent="0" algn="l" defTabSz="914400" rtl="0" eaLnBrk="1" latinLnBrk="0" hangingPunct="1">
              <a:spcBef>
                <a:spcPts val="300"/>
              </a:spcBef>
              <a:spcAft>
                <a:spcPts val="600"/>
              </a:spcAft>
              <a:buFontTx/>
              <a:buNone/>
              <a:defRPr sz="2000" kern="1200">
                <a:solidFill>
                  <a:schemeClr val="bg1"/>
                </a:solidFill>
                <a:latin typeface="+mn-lt"/>
                <a:ea typeface="+mn-ea"/>
                <a:cs typeface="+mn-cs"/>
              </a:defRPr>
            </a:lvl6pPr>
            <a:lvl7pPr marL="0" indent="0" algn="l" defTabSz="914400" rtl="0" eaLnBrk="1" latinLnBrk="0" hangingPunct="1">
              <a:spcBef>
                <a:spcPts val="300"/>
              </a:spcBef>
              <a:spcAft>
                <a:spcPts val="600"/>
              </a:spcAft>
              <a:buFontTx/>
              <a:buNone/>
              <a:defRPr sz="2000" kern="1200">
                <a:solidFill>
                  <a:schemeClr val="bg1"/>
                </a:solidFill>
                <a:latin typeface="+mn-lt"/>
                <a:ea typeface="+mn-ea"/>
                <a:cs typeface="+mn-cs"/>
              </a:defRPr>
            </a:lvl7pPr>
            <a:lvl8pPr marL="0" indent="0" algn="l" defTabSz="914400" rtl="0" eaLnBrk="1" latinLnBrk="0" hangingPunct="1">
              <a:spcBef>
                <a:spcPts val="300"/>
              </a:spcBef>
              <a:spcAft>
                <a:spcPts val="600"/>
              </a:spcAft>
              <a:buFontTx/>
              <a:buNone/>
              <a:defRPr sz="2000" kern="1200">
                <a:solidFill>
                  <a:schemeClr val="bg1"/>
                </a:solidFill>
                <a:latin typeface="+mn-lt"/>
                <a:ea typeface="+mn-ea"/>
                <a:cs typeface="+mn-cs"/>
              </a:defRPr>
            </a:lvl8pPr>
            <a:lvl9pPr marL="0" indent="0" algn="l" defTabSz="914400" rtl="0" eaLnBrk="1" latinLnBrk="0" hangingPunct="1">
              <a:spcBef>
                <a:spcPts val="300"/>
              </a:spcBef>
              <a:spcAft>
                <a:spcPts val="600"/>
              </a:spcAft>
              <a:buFontTx/>
              <a:buNone/>
              <a:defRPr sz="2000" kern="1200">
                <a:solidFill>
                  <a:schemeClr val="bg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600"/>
              </a:spcAft>
              <a:buClrTx/>
              <a:buSzTx/>
              <a:buFont typeface="Arial" panose="020B0604020202020204" pitchFamily="34" charset="0"/>
              <a:buNone/>
              <a:tabLst/>
              <a:defRPr/>
            </a:pPr>
            <a:r>
              <a:rPr lang="de-DE" sz="1800" dirty="0"/>
              <a:t> Gehalten von</a:t>
            </a:r>
            <a:r>
              <a:rPr kumimoji="0" lang="de-DE" sz="1800" b="0" i="0" u="none" strike="noStrike" kern="1200" cap="none" spc="0" normalizeH="0" baseline="0" noProof="0" dirty="0">
                <a:ln>
                  <a:noFill/>
                </a:ln>
                <a:solidFill>
                  <a:srgbClr val="FFFFFF"/>
                </a:solidFill>
                <a:effectLst/>
                <a:uLnTx/>
                <a:uFillTx/>
                <a:latin typeface="Arial"/>
                <a:cs typeface="Arial"/>
              </a:rPr>
              <a:t>:</a:t>
            </a:r>
            <a:endParaRPr kumimoji="0" lang="en-US" sz="1800" b="0" i="0" u="none" strike="noStrike" kern="1200" cap="none" spc="0" normalizeH="0" baseline="0" noProof="0" dirty="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37577493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odulübersicht1">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3BB5E10C-06D9-5DDB-3620-4F5FB8A07011}"/>
              </a:ext>
            </a:extLst>
          </p:cNvPr>
          <p:cNvSpPr/>
          <p:nvPr userDrawn="1"/>
        </p:nvSpPr>
        <p:spPr>
          <a:xfrm>
            <a:off x="-1" y="1736725"/>
            <a:ext cx="12192000" cy="4900421"/>
          </a:xfrm>
          <a:prstGeom prst="rect">
            <a:avLst/>
          </a:prstGeom>
          <a:gradFill flip="none" rotWithShape="1">
            <a:gsLst>
              <a:gs pos="65000">
                <a:srgbClr val="004080"/>
              </a:gs>
              <a:gs pos="86000">
                <a:srgbClr val="004992"/>
              </a:gs>
              <a:gs pos="100000">
                <a:srgbClr val="005AB4"/>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6" name="Tabelle 5">
            <a:extLst>
              <a:ext uri="{FF2B5EF4-FFF2-40B4-BE49-F238E27FC236}">
                <a16:creationId xmlns:a16="http://schemas.microsoft.com/office/drawing/2014/main" id="{173D3982-8F58-0801-0D87-028BB8011A36}"/>
              </a:ext>
            </a:extLst>
          </p:cNvPr>
          <p:cNvGraphicFramePr>
            <a:graphicFrameLocks noGrp="1"/>
          </p:cNvGraphicFramePr>
          <p:nvPr userDrawn="1">
            <p:extLst>
              <p:ext uri="{D42A27DB-BD31-4B8C-83A1-F6EECF244321}">
                <p14:modId xmlns:p14="http://schemas.microsoft.com/office/powerpoint/2010/main" val="2368573187"/>
              </p:ext>
            </p:extLst>
          </p:nvPr>
        </p:nvGraphicFramePr>
        <p:xfrm>
          <a:off x="4038600" y="1954342"/>
          <a:ext cx="7956268" cy="4465179"/>
        </p:xfrm>
        <a:graphic>
          <a:graphicData uri="http://schemas.openxmlformats.org/drawingml/2006/table">
            <a:tbl>
              <a:tblPr firstRow="1" bandRow="1">
                <a:tableStyleId>{5940675A-B579-460E-94D1-54222C63F5DA}</a:tableStyleId>
              </a:tblPr>
              <a:tblGrid>
                <a:gridCol w="540000">
                  <a:extLst>
                    <a:ext uri="{9D8B030D-6E8A-4147-A177-3AD203B41FA5}">
                      <a16:colId xmlns:a16="http://schemas.microsoft.com/office/drawing/2014/main" val="3952544602"/>
                    </a:ext>
                  </a:extLst>
                </a:gridCol>
                <a:gridCol w="1908000">
                  <a:extLst>
                    <a:ext uri="{9D8B030D-6E8A-4147-A177-3AD203B41FA5}">
                      <a16:colId xmlns:a16="http://schemas.microsoft.com/office/drawing/2014/main" val="656027740"/>
                    </a:ext>
                  </a:extLst>
                </a:gridCol>
                <a:gridCol w="5508268">
                  <a:extLst>
                    <a:ext uri="{9D8B030D-6E8A-4147-A177-3AD203B41FA5}">
                      <a16:colId xmlns:a16="http://schemas.microsoft.com/office/drawing/2014/main" val="3339739263"/>
                    </a:ext>
                  </a:extLst>
                </a:gridCol>
              </a:tblGrid>
              <a:tr h="1488393">
                <a:tc>
                  <a:txBody>
                    <a:bodyPr/>
                    <a:lstStyle/>
                    <a:p>
                      <a:endParaRPr lang="de-DE" sz="1800" dirty="0">
                        <a:ln>
                          <a:solidFill>
                            <a:schemeClr val="bg1"/>
                          </a:solidFill>
                        </a:ln>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kumimoji="0" lang="de-DE" sz="1800" b="0" i="0" u="none" strike="noStrike" kern="1200" cap="none" spc="0" normalizeH="0" baseline="0" dirty="0">
                          <a:ln>
                            <a:noFill/>
                          </a:ln>
                          <a:solidFill>
                            <a:srgbClr val="FFFFFF"/>
                          </a:solidFill>
                          <a:effectLst/>
                          <a:uLnTx/>
                          <a:uFillTx/>
                          <a:latin typeface="Arial"/>
                          <a:ea typeface="+mn-ea"/>
                          <a:cs typeface="Arial"/>
                        </a:rPr>
                        <a:t>Inhalte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endParaRPr kumimoji="0" lang="de-DE" sz="1800" b="0" i="0" u="none" strike="noStrike" kern="1200" cap="none" spc="0" normalizeH="0" baseline="0" dirty="0">
                        <a:ln>
                          <a:noFill/>
                        </a:ln>
                        <a:solidFill>
                          <a:srgbClr val="FFFFFF"/>
                        </a:solidFill>
                        <a:effectLst/>
                        <a:uLnTx/>
                        <a:uFillTx/>
                        <a:latin typeface="Arial"/>
                        <a:ea typeface="+mn-ea"/>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74234055"/>
                  </a:ext>
                </a:extLst>
              </a:tr>
              <a:tr h="1488393">
                <a:tc>
                  <a:txBody>
                    <a:bodyPr/>
                    <a:lstStyle/>
                    <a:p>
                      <a:endParaRPr lang="de-DE" sz="1800" dirty="0">
                        <a:ln>
                          <a:solidFill>
                            <a:schemeClr val="bg1"/>
                          </a:solidFill>
                        </a:ln>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kumimoji="0" lang="de-DE" sz="1800" b="0" i="0" u="none" strike="noStrike" kern="1200" cap="none" spc="0" normalizeH="0" baseline="0" dirty="0">
                          <a:ln>
                            <a:noFill/>
                          </a:ln>
                          <a:solidFill>
                            <a:srgbClr val="FFFFFF"/>
                          </a:solidFill>
                          <a:effectLst/>
                          <a:uLnTx/>
                          <a:uFillTx/>
                          <a:latin typeface="Arial"/>
                          <a:ea typeface="+mn-ea"/>
                          <a:cs typeface="Arial"/>
                        </a:rPr>
                        <a:t>Dauer</a:t>
                      </a:r>
                      <a:r>
                        <a:rPr lang="de-DE" sz="1800" dirty="0">
                          <a:ln>
                            <a:solidFill>
                              <a:schemeClr val="bg1"/>
                            </a:solidFill>
                          </a:ln>
                          <a:solidFill>
                            <a:schemeClr val="bg1"/>
                          </a:solidFill>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endParaRPr kumimoji="0" lang="de-DE" sz="1800" b="0" i="0" u="none" strike="noStrike" kern="1200" cap="none" spc="0" normalizeH="0" baseline="0" dirty="0">
                        <a:ln>
                          <a:noFill/>
                        </a:ln>
                        <a:solidFill>
                          <a:srgbClr val="FFFFFF"/>
                        </a:solidFill>
                        <a:effectLst/>
                        <a:uLnTx/>
                        <a:uFillTx/>
                        <a:latin typeface="Arial"/>
                        <a:ea typeface="+mn-ea"/>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77377231"/>
                  </a:ext>
                </a:extLst>
              </a:tr>
              <a:tr h="1488393">
                <a:tc>
                  <a:txBody>
                    <a:bodyPr/>
                    <a:lstStyle/>
                    <a:p>
                      <a:endParaRPr lang="de-DE" sz="1800" dirty="0">
                        <a:ln>
                          <a:solidFill>
                            <a:schemeClr val="bg1"/>
                          </a:solidFill>
                        </a:ln>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kumimoji="0" lang="de-DE" sz="1800" b="0" i="0" u="none" strike="noStrike" kern="1200" cap="none" spc="0" normalizeH="0" baseline="0" dirty="0">
                          <a:ln>
                            <a:noFill/>
                          </a:ln>
                          <a:solidFill>
                            <a:srgbClr val="FFFFFF"/>
                          </a:solidFill>
                          <a:effectLst/>
                          <a:uLnTx/>
                          <a:uFillTx/>
                          <a:latin typeface="Arial"/>
                          <a:ea typeface="+mn-ea"/>
                          <a:cs typeface="Arial"/>
                        </a:rPr>
                        <a:t>Benötigte</a:t>
                      </a:r>
                      <a:r>
                        <a:rPr lang="de-DE" sz="1800" dirty="0">
                          <a:ln>
                            <a:solidFill>
                              <a:schemeClr val="bg1"/>
                            </a:solidFill>
                          </a:ln>
                          <a:solidFill>
                            <a:schemeClr val="bg1"/>
                          </a:solidFill>
                        </a:rPr>
                        <a:t> </a:t>
                      </a:r>
                      <a:r>
                        <a:rPr kumimoji="0" lang="de-DE" sz="1800" b="0" i="0" u="none" strike="noStrike" kern="1200" cap="none" spc="0" normalizeH="0" baseline="0" dirty="0">
                          <a:ln>
                            <a:noFill/>
                          </a:ln>
                          <a:solidFill>
                            <a:srgbClr val="FFFFFF"/>
                          </a:solidFill>
                          <a:effectLst/>
                          <a:uLnTx/>
                          <a:uFillTx/>
                          <a:latin typeface="Arial"/>
                          <a:ea typeface="+mn-ea"/>
                          <a:cs typeface="Arial"/>
                        </a:rPr>
                        <a:t>Materialien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endParaRPr kumimoji="0" lang="de-DE" sz="1800" b="0" i="0" u="none" strike="noStrike" kern="1200" cap="none" spc="0" normalizeH="0" baseline="0" dirty="0">
                        <a:ln>
                          <a:noFill/>
                        </a:ln>
                        <a:solidFill>
                          <a:srgbClr val="FFFFFF"/>
                        </a:solidFill>
                        <a:effectLst/>
                        <a:uLnTx/>
                        <a:uFillTx/>
                        <a:latin typeface="Arial"/>
                        <a:ea typeface="+mn-ea"/>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1940001"/>
                  </a:ext>
                </a:extLst>
              </a:tr>
            </a:tbl>
          </a:graphicData>
        </a:graphic>
      </p:graphicFrame>
      <p:sp>
        <p:nvSpPr>
          <p:cNvPr id="21" name="Bildplatzhalter 5">
            <a:extLst>
              <a:ext uri="{FF2B5EF4-FFF2-40B4-BE49-F238E27FC236}">
                <a16:creationId xmlns:a16="http://schemas.microsoft.com/office/drawing/2014/main" id="{D11B3263-6E03-2789-D680-AD3C4C2B76E7}"/>
              </a:ext>
            </a:extLst>
          </p:cNvPr>
          <p:cNvSpPr>
            <a:spLocks noGrp="1"/>
          </p:cNvSpPr>
          <p:nvPr>
            <p:ph type="pic" sz="quarter" idx="12"/>
          </p:nvPr>
        </p:nvSpPr>
        <p:spPr>
          <a:xfrm>
            <a:off x="-1" y="1954345"/>
            <a:ext cx="3800476" cy="4465179"/>
          </a:xfrm>
          <a:prstGeom prst="flowChartDelay">
            <a:avLst/>
          </a:prstGeom>
          <a:solidFill>
            <a:schemeClr val="tx1"/>
          </a:solidFill>
        </p:spPr>
        <p:txBody>
          <a:bodyPr/>
          <a:lstStyle>
            <a:lvl1pPr marL="0" indent="0">
              <a:buNone/>
              <a:defRPr>
                <a:solidFill>
                  <a:sysClr val="windowText" lastClr="000000"/>
                </a:solidFill>
              </a:defRPr>
            </a:lvl1pPr>
          </a:lstStyle>
          <a:p>
            <a:endParaRPr lang="de-DE" dirty="0"/>
          </a:p>
        </p:txBody>
      </p:sp>
      <p:sp>
        <p:nvSpPr>
          <p:cNvPr id="26" name="Fußzeilenplatzhalter 25">
            <a:extLst>
              <a:ext uri="{FF2B5EF4-FFF2-40B4-BE49-F238E27FC236}">
                <a16:creationId xmlns:a16="http://schemas.microsoft.com/office/drawing/2014/main" id="{B53BA487-47BF-A298-16A0-A610A4C46917}"/>
              </a:ext>
            </a:extLst>
          </p:cNvPr>
          <p:cNvSpPr>
            <a:spLocks noGrp="1"/>
          </p:cNvSpPr>
          <p:nvPr>
            <p:ph type="ftr" sz="quarter" idx="14"/>
          </p:nvPr>
        </p:nvSpPr>
        <p:spPr/>
        <p:txBody>
          <a:bodyPr/>
          <a:lstStyle/>
          <a:p>
            <a:endParaRPr lang="de-DE" dirty="0"/>
          </a:p>
        </p:txBody>
      </p:sp>
      <p:sp>
        <p:nvSpPr>
          <p:cNvPr id="27" name="Foliennummernplatzhalter 26">
            <a:extLst>
              <a:ext uri="{FF2B5EF4-FFF2-40B4-BE49-F238E27FC236}">
                <a16:creationId xmlns:a16="http://schemas.microsoft.com/office/drawing/2014/main" id="{05F3F739-ACB5-A682-D7FC-2D78CBF3072F}"/>
              </a:ext>
            </a:extLst>
          </p:cNvPr>
          <p:cNvSpPr>
            <a:spLocks noGrp="1"/>
          </p:cNvSpPr>
          <p:nvPr>
            <p:ph type="sldNum" sz="quarter" idx="15"/>
          </p:nvPr>
        </p:nvSpPr>
        <p:spPr/>
        <p:txBody>
          <a:bodyPr/>
          <a:lstStyle/>
          <a:p>
            <a:fld id="{CFE5C5FA-BC1D-4AD1-BB57-E4E5DA93827D}" type="slidenum">
              <a:rPr lang="de-DE" smtClean="0"/>
              <a:pPr/>
              <a:t>‹Nr.›</a:t>
            </a:fld>
            <a:endParaRPr lang="de-DE" dirty="0"/>
          </a:p>
        </p:txBody>
      </p:sp>
      <p:sp>
        <p:nvSpPr>
          <p:cNvPr id="8" name="Textplatzhalter 8">
            <a:extLst>
              <a:ext uri="{FF2B5EF4-FFF2-40B4-BE49-F238E27FC236}">
                <a16:creationId xmlns:a16="http://schemas.microsoft.com/office/drawing/2014/main" id="{48ABE81E-4B6C-06B3-78DB-0ECA12A06DBF}"/>
              </a:ext>
            </a:extLst>
          </p:cNvPr>
          <p:cNvSpPr>
            <a:spLocks noGrp="1"/>
          </p:cNvSpPr>
          <p:nvPr>
            <p:ph type="body" sz="quarter" idx="16"/>
          </p:nvPr>
        </p:nvSpPr>
        <p:spPr>
          <a:xfrm>
            <a:off x="6482528" y="1954339"/>
            <a:ext cx="5490017" cy="1474662"/>
          </a:xfrm>
          <a:prstGeom prst="rect">
            <a:avLst/>
          </a:prstGeom>
        </p:spPr>
        <p:txBody>
          <a:bodyPr anchor="ctr"/>
          <a:lstStyle>
            <a:lvl1pPr marL="285750" indent="-285750">
              <a:buClr>
                <a:srgbClr val="92D050"/>
              </a:buClr>
              <a:buFont typeface="Arial" panose="020B0604020202020204" pitchFamily="34" charset="0"/>
              <a:buChar char="♦"/>
              <a:defRPr sz="1800"/>
            </a:lvl1pPr>
          </a:lstStyle>
          <a:p>
            <a:pPr lvl="0"/>
            <a:endParaRPr lang="de-DE" dirty="0"/>
          </a:p>
        </p:txBody>
      </p:sp>
      <p:pic>
        <p:nvPicPr>
          <p:cNvPr id="9" name="Grafik 8" descr="Liste Silhouette">
            <a:extLst>
              <a:ext uri="{FF2B5EF4-FFF2-40B4-BE49-F238E27FC236}">
                <a16:creationId xmlns:a16="http://schemas.microsoft.com/office/drawing/2014/main" id="{43F95B94-0A07-9DF6-59E0-62CED40D6F8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67885" y="2453634"/>
            <a:ext cx="468000" cy="468000"/>
          </a:xfrm>
          <a:prstGeom prst="rect">
            <a:avLst/>
          </a:prstGeom>
        </p:spPr>
      </p:pic>
      <p:grpSp>
        <p:nvGrpSpPr>
          <p:cNvPr id="10" name="Grafik 11" descr="Uhr Silhouette">
            <a:extLst>
              <a:ext uri="{FF2B5EF4-FFF2-40B4-BE49-F238E27FC236}">
                <a16:creationId xmlns:a16="http://schemas.microsoft.com/office/drawing/2014/main" id="{5A6F0F49-4C96-CE6A-F341-0D18F48ABF28}"/>
              </a:ext>
            </a:extLst>
          </p:cNvPr>
          <p:cNvGrpSpPr>
            <a:grpSpLocks noChangeAspect="1"/>
          </p:cNvGrpSpPr>
          <p:nvPr userDrawn="1"/>
        </p:nvGrpSpPr>
        <p:grpSpPr>
          <a:xfrm>
            <a:off x="4067885" y="3952930"/>
            <a:ext cx="468000" cy="468000"/>
            <a:chOff x="-507365" y="3476637"/>
            <a:chExt cx="628650" cy="628650"/>
          </a:xfrm>
          <a:solidFill>
            <a:schemeClr val="bg1"/>
          </a:solidFill>
        </p:grpSpPr>
        <p:sp>
          <p:nvSpPr>
            <p:cNvPr id="11" name="Freihandform: Form 10">
              <a:extLst>
                <a:ext uri="{FF2B5EF4-FFF2-40B4-BE49-F238E27FC236}">
                  <a16:creationId xmlns:a16="http://schemas.microsoft.com/office/drawing/2014/main" id="{7D507699-4979-BB8D-AE7F-187635A8B5C0}"/>
                </a:ext>
              </a:extLst>
            </p:cNvPr>
            <p:cNvSpPr/>
            <p:nvPr/>
          </p:nvSpPr>
          <p:spPr>
            <a:xfrm>
              <a:off x="-202565" y="3609987"/>
              <a:ext cx="149609" cy="321059"/>
            </a:xfrm>
            <a:custGeom>
              <a:avLst/>
              <a:gdLst>
                <a:gd name="connsiteX0" fmla="*/ 136141 w 149609"/>
                <a:gd name="connsiteY0" fmla="*/ 321059 h 321059"/>
                <a:gd name="connsiteX1" fmla="*/ 2791 w 149609"/>
                <a:gd name="connsiteY1" fmla="*/ 187709 h 321059"/>
                <a:gd name="connsiteX2" fmla="*/ 0 w 149609"/>
                <a:gd name="connsiteY2" fmla="*/ 180975 h 321059"/>
                <a:gd name="connsiteX3" fmla="*/ 0 w 149609"/>
                <a:gd name="connsiteY3" fmla="*/ 0 h 321059"/>
                <a:gd name="connsiteX4" fmla="*/ 19050 w 149609"/>
                <a:gd name="connsiteY4" fmla="*/ 0 h 321059"/>
                <a:gd name="connsiteX5" fmla="*/ 19050 w 149609"/>
                <a:gd name="connsiteY5" fmla="*/ 177032 h 321059"/>
                <a:gd name="connsiteX6" fmla="*/ 149609 w 149609"/>
                <a:gd name="connsiteY6" fmla="*/ 307591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609" h="321059">
                  <a:moveTo>
                    <a:pt x="136141" y="321059"/>
                  </a:moveTo>
                  <a:lnTo>
                    <a:pt x="2791" y="187709"/>
                  </a:lnTo>
                  <a:cubicBezTo>
                    <a:pt x="1004" y="185923"/>
                    <a:pt x="1" y="183501"/>
                    <a:pt x="0" y="180975"/>
                  </a:cubicBezTo>
                  <a:lnTo>
                    <a:pt x="0" y="0"/>
                  </a:lnTo>
                  <a:lnTo>
                    <a:pt x="19050" y="0"/>
                  </a:lnTo>
                  <a:lnTo>
                    <a:pt x="19050" y="177032"/>
                  </a:lnTo>
                  <a:lnTo>
                    <a:pt x="149609" y="307591"/>
                  </a:lnTo>
                  <a:close/>
                </a:path>
              </a:pathLst>
            </a:custGeom>
            <a:grpFill/>
            <a:ln w="9525" cap="flat">
              <a:noFill/>
              <a:prstDash val="solid"/>
              <a:miter/>
            </a:ln>
          </p:spPr>
          <p:txBody>
            <a:bodyPr rtlCol="0" anchor="ctr"/>
            <a:lstStyle/>
            <a:p>
              <a:endParaRPr lang="de-DE" sz="1400" dirty="0">
                <a:solidFill>
                  <a:schemeClr val="bg1"/>
                </a:solidFill>
              </a:endParaRPr>
            </a:p>
          </p:txBody>
        </p:sp>
        <p:sp>
          <p:nvSpPr>
            <p:cNvPr id="12" name="Freihandform: Form 11">
              <a:extLst>
                <a:ext uri="{FF2B5EF4-FFF2-40B4-BE49-F238E27FC236}">
                  <a16:creationId xmlns:a16="http://schemas.microsoft.com/office/drawing/2014/main" id="{A3478F8E-CBE4-D8D9-1857-114C34FF9C12}"/>
                </a:ext>
              </a:extLst>
            </p:cNvPr>
            <p:cNvSpPr/>
            <p:nvPr/>
          </p:nvSpPr>
          <p:spPr>
            <a:xfrm>
              <a:off x="-507365" y="3476637"/>
              <a:ext cx="628650" cy="628650"/>
            </a:xfrm>
            <a:custGeom>
              <a:avLst/>
              <a:gdLst>
                <a:gd name="connsiteX0" fmla="*/ 314325 w 628650"/>
                <a:gd name="connsiteY0" fmla="*/ 628650 h 628650"/>
                <a:gd name="connsiteX1" fmla="*/ 0 w 628650"/>
                <a:gd name="connsiteY1" fmla="*/ 314325 h 628650"/>
                <a:gd name="connsiteX2" fmla="*/ 314325 w 628650"/>
                <a:gd name="connsiteY2" fmla="*/ 0 h 628650"/>
                <a:gd name="connsiteX3" fmla="*/ 628650 w 628650"/>
                <a:gd name="connsiteY3" fmla="*/ 314325 h 628650"/>
                <a:gd name="connsiteX4" fmla="*/ 314325 w 628650"/>
                <a:gd name="connsiteY4" fmla="*/ 628650 h 628650"/>
                <a:gd name="connsiteX5" fmla="*/ 314325 w 628650"/>
                <a:gd name="connsiteY5" fmla="*/ 19050 h 628650"/>
                <a:gd name="connsiteX6" fmla="*/ 19050 w 628650"/>
                <a:gd name="connsiteY6" fmla="*/ 314325 h 628650"/>
                <a:gd name="connsiteX7" fmla="*/ 314325 w 628650"/>
                <a:gd name="connsiteY7" fmla="*/ 609600 h 628650"/>
                <a:gd name="connsiteX8" fmla="*/ 609600 w 628650"/>
                <a:gd name="connsiteY8" fmla="*/ 314325 h 628650"/>
                <a:gd name="connsiteX9" fmla="*/ 314325 w 628650"/>
                <a:gd name="connsiteY9" fmla="*/ 19050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8650" h="628650">
                  <a:moveTo>
                    <a:pt x="314325" y="628650"/>
                  </a:moveTo>
                  <a:cubicBezTo>
                    <a:pt x="140728" y="628650"/>
                    <a:pt x="0" y="487922"/>
                    <a:pt x="0" y="314325"/>
                  </a:cubicBezTo>
                  <a:cubicBezTo>
                    <a:pt x="0" y="140728"/>
                    <a:pt x="140728" y="0"/>
                    <a:pt x="314325" y="0"/>
                  </a:cubicBezTo>
                  <a:cubicBezTo>
                    <a:pt x="487922" y="0"/>
                    <a:pt x="628650" y="140728"/>
                    <a:pt x="628650" y="314325"/>
                  </a:cubicBezTo>
                  <a:cubicBezTo>
                    <a:pt x="628451" y="487839"/>
                    <a:pt x="487839" y="628451"/>
                    <a:pt x="314325" y="628650"/>
                  </a:cubicBezTo>
                  <a:close/>
                  <a:moveTo>
                    <a:pt x="314325" y="19050"/>
                  </a:moveTo>
                  <a:cubicBezTo>
                    <a:pt x="151249" y="19050"/>
                    <a:pt x="19050" y="151249"/>
                    <a:pt x="19050" y="314325"/>
                  </a:cubicBezTo>
                  <a:cubicBezTo>
                    <a:pt x="19050" y="477401"/>
                    <a:pt x="151249" y="609600"/>
                    <a:pt x="314325" y="609600"/>
                  </a:cubicBezTo>
                  <a:cubicBezTo>
                    <a:pt x="477401" y="609600"/>
                    <a:pt x="609600" y="477401"/>
                    <a:pt x="609600" y="314325"/>
                  </a:cubicBezTo>
                  <a:cubicBezTo>
                    <a:pt x="609411" y="151327"/>
                    <a:pt x="477323" y="19239"/>
                    <a:pt x="314325" y="19050"/>
                  </a:cubicBezTo>
                  <a:close/>
                </a:path>
              </a:pathLst>
            </a:custGeom>
            <a:grpFill/>
            <a:ln w="9525" cap="flat">
              <a:noFill/>
              <a:prstDash val="solid"/>
              <a:miter/>
            </a:ln>
          </p:spPr>
          <p:txBody>
            <a:bodyPr rtlCol="0" anchor="ctr"/>
            <a:lstStyle/>
            <a:p>
              <a:endParaRPr lang="de-DE" sz="1400" dirty="0">
                <a:solidFill>
                  <a:schemeClr val="bg1"/>
                </a:solidFill>
              </a:endParaRPr>
            </a:p>
          </p:txBody>
        </p:sp>
      </p:grpSp>
      <p:pic>
        <p:nvPicPr>
          <p:cNvPr id="13" name="Grafik 12" descr="Blaupause Silhouette">
            <a:extLst>
              <a:ext uri="{FF2B5EF4-FFF2-40B4-BE49-F238E27FC236}">
                <a16:creationId xmlns:a16="http://schemas.microsoft.com/office/drawing/2014/main" id="{A6CBBA8A-B043-CF7F-4DFD-D129403BB2F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067885" y="5448192"/>
            <a:ext cx="468000" cy="468000"/>
          </a:xfrm>
          <a:prstGeom prst="rect">
            <a:avLst/>
          </a:prstGeom>
        </p:spPr>
      </p:pic>
      <p:sp>
        <p:nvSpPr>
          <p:cNvPr id="16" name="Textplatzhalter 8">
            <a:extLst>
              <a:ext uri="{FF2B5EF4-FFF2-40B4-BE49-F238E27FC236}">
                <a16:creationId xmlns:a16="http://schemas.microsoft.com/office/drawing/2014/main" id="{ACE974C6-0966-817C-7479-BD72FB0F5D6D}"/>
              </a:ext>
            </a:extLst>
          </p:cNvPr>
          <p:cNvSpPr>
            <a:spLocks noGrp="1"/>
          </p:cNvSpPr>
          <p:nvPr>
            <p:ph type="body" sz="quarter" idx="17"/>
          </p:nvPr>
        </p:nvSpPr>
        <p:spPr>
          <a:xfrm>
            <a:off x="6482527" y="3449599"/>
            <a:ext cx="5490017" cy="1474662"/>
          </a:xfrm>
          <a:prstGeom prst="rect">
            <a:avLst/>
          </a:prstGeom>
        </p:spPr>
        <p:txBody>
          <a:bodyPr anchor="ctr"/>
          <a:lstStyle>
            <a:lvl1pPr marL="285750" indent="-285750">
              <a:buClr>
                <a:srgbClr val="92D050"/>
              </a:buClr>
              <a:buFont typeface="Arial" panose="020B0604020202020204" pitchFamily="34" charset="0"/>
              <a:buChar char="♦"/>
              <a:defRPr sz="1800"/>
            </a:lvl1pPr>
          </a:lstStyle>
          <a:p>
            <a:pPr lvl="0"/>
            <a:endParaRPr lang="de-DE" dirty="0"/>
          </a:p>
        </p:txBody>
      </p:sp>
      <p:sp>
        <p:nvSpPr>
          <p:cNvPr id="18" name="Textplatzhalter 8">
            <a:extLst>
              <a:ext uri="{FF2B5EF4-FFF2-40B4-BE49-F238E27FC236}">
                <a16:creationId xmlns:a16="http://schemas.microsoft.com/office/drawing/2014/main" id="{3E614872-71C4-CFCF-CA33-A209A5A7E117}"/>
              </a:ext>
            </a:extLst>
          </p:cNvPr>
          <p:cNvSpPr>
            <a:spLocks noGrp="1"/>
          </p:cNvSpPr>
          <p:nvPr>
            <p:ph type="body" sz="quarter" idx="18"/>
          </p:nvPr>
        </p:nvSpPr>
        <p:spPr>
          <a:xfrm>
            <a:off x="6482526" y="4944861"/>
            <a:ext cx="5490017" cy="1474662"/>
          </a:xfrm>
          <a:prstGeom prst="rect">
            <a:avLst/>
          </a:prstGeom>
        </p:spPr>
        <p:txBody>
          <a:bodyPr anchor="ctr"/>
          <a:lstStyle>
            <a:lvl1pPr marL="285750" indent="-285750">
              <a:buClr>
                <a:srgbClr val="92D050"/>
              </a:buClr>
              <a:buFont typeface="Arial" panose="020B0604020202020204" pitchFamily="34" charset="0"/>
              <a:buChar char="♦"/>
              <a:defRPr sz="1800"/>
            </a:lvl1pPr>
          </a:lstStyle>
          <a:p>
            <a:pPr lvl="0"/>
            <a:endParaRPr lang="de-DE" dirty="0"/>
          </a:p>
        </p:txBody>
      </p:sp>
      <p:sp>
        <p:nvSpPr>
          <p:cNvPr id="22" name="Textplatzhalter 2">
            <a:extLst>
              <a:ext uri="{FF2B5EF4-FFF2-40B4-BE49-F238E27FC236}">
                <a16:creationId xmlns:a16="http://schemas.microsoft.com/office/drawing/2014/main" id="{9B7DA93E-A89E-2805-0A21-CE26D0BAD795}"/>
              </a:ext>
            </a:extLst>
          </p:cNvPr>
          <p:cNvSpPr>
            <a:spLocks noGrp="1"/>
          </p:cNvSpPr>
          <p:nvPr>
            <p:ph type="body" sz="quarter" idx="11" hasCustomPrompt="1"/>
          </p:nvPr>
        </p:nvSpPr>
        <p:spPr>
          <a:xfrm>
            <a:off x="326571" y="489600"/>
            <a:ext cx="10077429" cy="557738"/>
          </a:xfrm>
          <a:prstGeom prst="rect">
            <a:avLst/>
          </a:prstGeom>
        </p:spPr>
        <p:txBody>
          <a:bodyPr lIns="0" tIns="0" rIns="0" bIns="0" anchor="b"/>
          <a:lstStyle>
            <a:lvl1pPr marL="0" indent="0">
              <a:buNone/>
              <a:defRPr>
                <a:solidFill>
                  <a:srgbClr val="004080"/>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2800" b="0" i="0" u="none" strike="noStrike" kern="1200" cap="none" spc="0" normalizeH="0" baseline="0" noProof="0" dirty="0">
                <a:ln>
                  <a:noFill/>
                </a:ln>
                <a:solidFill>
                  <a:srgbClr val="00617F"/>
                </a:solidFill>
                <a:effectLst/>
                <a:uLnTx/>
                <a:uFillTx/>
                <a:latin typeface="Arial"/>
                <a:ea typeface="+mn-ea"/>
                <a:cs typeface="Arial"/>
              </a:rPr>
              <a:t>[Modulübersicht 1]</a:t>
            </a:r>
            <a:endParaRPr kumimoji="0" lang="en-US" sz="2800" b="0" i="0" u="none" strike="noStrike" kern="1200" cap="none" spc="0" normalizeH="0" baseline="0" noProof="0" dirty="0">
              <a:ln>
                <a:noFill/>
              </a:ln>
              <a:solidFill>
                <a:srgbClr val="00617F"/>
              </a:solidFill>
              <a:effectLst/>
              <a:uLnTx/>
              <a:uFillTx/>
              <a:latin typeface="Arial"/>
              <a:ea typeface="+mn-ea"/>
              <a:cs typeface="Arial"/>
            </a:endParaRPr>
          </a:p>
        </p:txBody>
      </p:sp>
      <p:sp>
        <p:nvSpPr>
          <p:cNvPr id="23" name="Textplatzhalter 16">
            <a:extLst>
              <a:ext uri="{FF2B5EF4-FFF2-40B4-BE49-F238E27FC236}">
                <a16:creationId xmlns:a16="http://schemas.microsoft.com/office/drawing/2014/main" id="{1016300D-6271-2AB4-C7B6-28C21B3FA2B4}"/>
              </a:ext>
            </a:extLst>
          </p:cNvPr>
          <p:cNvSpPr>
            <a:spLocks noGrp="1"/>
          </p:cNvSpPr>
          <p:nvPr>
            <p:ph type="body" sz="quarter" idx="13" hasCustomPrompt="1"/>
          </p:nvPr>
        </p:nvSpPr>
        <p:spPr>
          <a:xfrm>
            <a:off x="326571" y="1069266"/>
            <a:ext cx="10077904" cy="557213"/>
          </a:xfrm>
          <a:prstGeom prst="rect">
            <a:avLst/>
          </a:prstGeom>
        </p:spPr>
        <p:txBody>
          <a:bodyPr lIns="0" tIns="0" rIns="0" bIns="0" anchor="t"/>
          <a:lstStyle>
            <a:lvl1pPr marL="0" indent="0">
              <a:buNone/>
              <a:defRPr sz="1800">
                <a:solidFill>
                  <a:srgbClr val="004080"/>
                </a:solidFill>
              </a:defRPr>
            </a:lvl1pPr>
            <a:lvl2pPr>
              <a:defRPr sz="1800">
                <a:solidFill>
                  <a:srgbClr val="004080"/>
                </a:solidFill>
              </a:defRPr>
            </a:lvl2pPr>
            <a:lvl3pPr>
              <a:defRPr sz="1800">
                <a:solidFill>
                  <a:srgbClr val="004080"/>
                </a:solidFill>
              </a:defRPr>
            </a:lvl3pPr>
            <a:lvl4pPr>
              <a:defRPr sz="1800">
                <a:solidFill>
                  <a:srgbClr val="004080"/>
                </a:solidFill>
              </a:defRPr>
            </a:lvl4pPr>
            <a:lvl5pPr>
              <a:defRPr sz="1800">
                <a:solidFill>
                  <a:srgbClr val="004080"/>
                </a:solidFill>
              </a:defRPr>
            </a:lvl5pPr>
          </a:lstStyle>
          <a:p>
            <a:pPr lvl="0"/>
            <a:r>
              <a:rPr lang="de-DE" dirty="0"/>
              <a:t>Was sind die Fakten?</a:t>
            </a:r>
          </a:p>
        </p:txBody>
      </p:sp>
    </p:spTree>
    <p:extLst>
      <p:ext uri="{BB962C8B-B14F-4D97-AF65-F5344CB8AC3E}">
        <p14:creationId xmlns:p14="http://schemas.microsoft.com/office/powerpoint/2010/main" val="38190553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odulübersicht2">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3BB5E10C-06D9-5DDB-3620-4F5FB8A07011}"/>
              </a:ext>
            </a:extLst>
          </p:cNvPr>
          <p:cNvSpPr/>
          <p:nvPr userDrawn="1"/>
        </p:nvSpPr>
        <p:spPr>
          <a:xfrm>
            <a:off x="-1" y="1736725"/>
            <a:ext cx="12192000" cy="4900421"/>
          </a:xfrm>
          <a:prstGeom prst="rect">
            <a:avLst/>
          </a:prstGeom>
          <a:gradFill>
            <a:gsLst>
              <a:gs pos="65000">
                <a:srgbClr val="004080"/>
              </a:gs>
              <a:gs pos="86000">
                <a:srgbClr val="004992"/>
              </a:gs>
              <a:gs pos="100000">
                <a:srgbClr val="005AB4"/>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6" name="Tabelle 5">
            <a:extLst>
              <a:ext uri="{FF2B5EF4-FFF2-40B4-BE49-F238E27FC236}">
                <a16:creationId xmlns:a16="http://schemas.microsoft.com/office/drawing/2014/main" id="{173D3982-8F58-0801-0D87-028BB8011A36}"/>
              </a:ext>
            </a:extLst>
          </p:cNvPr>
          <p:cNvGraphicFramePr>
            <a:graphicFrameLocks noGrp="1"/>
          </p:cNvGraphicFramePr>
          <p:nvPr userDrawn="1">
            <p:extLst>
              <p:ext uri="{D42A27DB-BD31-4B8C-83A1-F6EECF244321}">
                <p14:modId xmlns:p14="http://schemas.microsoft.com/office/powerpoint/2010/main" val="3633298932"/>
              </p:ext>
            </p:extLst>
          </p:nvPr>
        </p:nvGraphicFramePr>
        <p:xfrm>
          <a:off x="4038600" y="1954342"/>
          <a:ext cx="7956268" cy="4465179"/>
        </p:xfrm>
        <a:graphic>
          <a:graphicData uri="http://schemas.openxmlformats.org/drawingml/2006/table">
            <a:tbl>
              <a:tblPr firstRow="1" bandRow="1">
                <a:tableStyleId>{5940675A-B579-460E-94D1-54222C63F5DA}</a:tableStyleId>
              </a:tblPr>
              <a:tblGrid>
                <a:gridCol w="540000">
                  <a:extLst>
                    <a:ext uri="{9D8B030D-6E8A-4147-A177-3AD203B41FA5}">
                      <a16:colId xmlns:a16="http://schemas.microsoft.com/office/drawing/2014/main" val="3952544602"/>
                    </a:ext>
                  </a:extLst>
                </a:gridCol>
                <a:gridCol w="1908000">
                  <a:extLst>
                    <a:ext uri="{9D8B030D-6E8A-4147-A177-3AD203B41FA5}">
                      <a16:colId xmlns:a16="http://schemas.microsoft.com/office/drawing/2014/main" val="656027740"/>
                    </a:ext>
                  </a:extLst>
                </a:gridCol>
                <a:gridCol w="5508268">
                  <a:extLst>
                    <a:ext uri="{9D8B030D-6E8A-4147-A177-3AD203B41FA5}">
                      <a16:colId xmlns:a16="http://schemas.microsoft.com/office/drawing/2014/main" val="3339739263"/>
                    </a:ext>
                  </a:extLst>
                </a:gridCol>
              </a:tblGrid>
              <a:tr h="1488393">
                <a:tc>
                  <a:txBody>
                    <a:bodyPr/>
                    <a:lstStyle/>
                    <a:p>
                      <a:endParaRPr lang="de-DE" sz="1800" dirty="0">
                        <a:ln>
                          <a:solidFill>
                            <a:schemeClr val="bg1"/>
                          </a:solidFill>
                        </a:ln>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kumimoji="0" lang="de-DE" sz="1800" b="0" i="0" u="none" strike="noStrike" kern="1200" cap="none" spc="0" normalizeH="0" baseline="0" dirty="0">
                          <a:ln>
                            <a:noFill/>
                          </a:ln>
                          <a:solidFill>
                            <a:srgbClr val="FFFFFF"/>
                          </a:solidFill>
                          <a:effectLst/>
                          <a:uLnTx/>
                          <a:uFillTx/>
                          <a:latin typeface="Arial"/>
                          <a:ea typeface="+mn-ea"/>
                          <a:cs typeface="Arial"/>
                        </a:rPr>
                        <a:t>Arbeitsform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endParaRPr kumimoji="0" lang="de-DE" sz="1800" b="0" i="0" u="none" strike="noStrike" kern="1200" cap="none" spc="0" normalizeH="0" baseline="0" dirty="0">
                        <a:ln>
                          <a:noFill/>
                        </a:ln>
                        <a:solidFill>
                          <a:srgbClr val="FFFFFF"/>
                        </a:solidFill>
                        <a:effectLst/>
                        <a:uLnTx/>
                        <a:uFillTx/>
                        <a:latin typeface="Arial"/>
                        <a:ea typeface="+mn-ea"/>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74234055"/>
                  </a:ext>
                </a:extLst>
              </a:tr>
              <a:tr h="1488393">
                <a:tc>
                  <a:txBody>
                    <a:bodyPr/>
                    <a:lstStyle/>
                    <a:p>
                      <a:endParaRPr lang="de-DE" sz="1800" dirty="0">
                        <a:ln>
                          <a:solidFill>
                            <a:schemeClr val="bg1"/>
                          </a:solidFill>
                        </a:ln>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kumimoji="0" lang="de-DE" sz="1800" b="0" i="0" u="none" strike="noStrike" kern="1200" cap="none" spc="0" normalizeH="0" baseline="0" dirty="0">
                          <a:ln>
                            <a:noFill/>
                          </a:ln>
                          <a:solidFill>
                            <a:srgbClr val="FFFFFF"/>
                          </a:solidFill>
                          <a:effectLst/>
                          <a:uLnTx/>
                          <a:uFillTx/>
                          <a:latin typeface="Arial"/>
                          <a:ea typeface="+mn-ea"/>
                          <a:cs typeface="Arial"/>
                        </a:rPr>
                        <a:t>Arbeitsort</a:t>
                      </a:r>
                      <a:r>
                        <a:rPr lang="de-DE" sz="1800" dirty="0">
                          <a:ln>
                            <a:solidFill>
                              <a:schemeClr val="bg1"/>
                            </a:solidFill>
                          </a:ln>
                          <a:solidFill>
                            <a:schemeClr val="bg1"/>
                          </a:solidFill>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endParaRPr kumimoji="0" lang="de-DE" sz="1800" b="0" i="0" u="none" strike="noStrike" kern="1200" cap="none" spc="0" normalizeH="0" baseline="0" dirty="0">
                        <a:ln>
                          <a:noFill/>
                        </a:ln>
                        <a:solidFill>
                          <a:srgbClr val="FFFFFF"/>
                        </a:solidFill>
                        <a:effectLst/>
                        <a:uLnTx/>
                        <a:uFillTx/>
                        <a:latin typeface="Arial"/>
                        <a:ea typeface="+mn-ea"/>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77377231"/>
                  </a:ext>
                </a:extLst>
              </a:tr>
              <a:tr h="1488393">
                <a:tc>
                  <a:txBody>
                    <a:bodyPr/>
                    <a:lstStyle/>
                    <a:p>
                      <a:endParaRPr lang="de-DE" sz="1800" dirty="0">
                        <a:ln>
                          <a:solidFill>
                            <a:schemeClr val="bg1"/>
                          </a:solidFill>
                        </a:ln>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kumimoji="0" lang="de-DE" sz="1800" b="0" i="0" u="none" strike="noStrike" kern="1200" cap="none" spc="0" normalizeH="0" baseline="0" dirty="0">
                          <a:ln>
                            <a:noFill/>
                          </a:ln>
                          <a:solidFill>
                            <a:srgbClr val="FFFFFF"/>
                          </a:solidFill>
                          <a:effectLst/>
                          <a:uLnTx/>
                          <a:uFillTx/>
                          <a:latin typeface="Arial"/>
                          <a:ea typeface="+mn-ea"/>
                          <a:cs typeface="Arial"/>
                        </a:rPr>
                        <a:t>Empfohlene Voraussetzungen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endParaRPr kumimoji="0" lang="de-DE" sz="1800" b="0" i="0" u="none" strike="noStrike" kern="1200" cap="none" spc="0" normalizeH="0" baseline="0" dirty="0">
                        <a:ln>
                          <a:noFill/>
                        </a:ln>
                        <a:solidFill>
                          <a:srgbClr val="FFFFFF"/>
                        </a:solidFill>
                        <a:effectLst/>
                        <a:uLnTx/>
                        <a:uFillTx/>
                        <a:latin typeface="Arial"/>
                        <a:ea typeface="+mn-ea"/>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1940001"/>
                  </a:ext>
                </a:extLst>
              </a:tr>
            </a:tbl>
          </a:graphicData>
        </a:graphic>
      </p:graphicFrame>
      <p:sp>
        <p:nvSpPr>
          <p:cNvPr id="21" name="Bildplatzhalter 5">
            <a:extLst>
              <a:ext uri="{FF2B5EF4-FFF2-40B4-BE49-F238E27FC236}">
                <a16:creationId xmlns:a16="http://schemas.microsoft.com/office/drawing/2014/main" id="{D11B3263-6E03-2789-D680-AD3C4C2B76E7}"/>
              </a:ext>
            </a:extLst>
          </p:cNvPr>
          <p:cNvSpPr>
            <a:spLocks noGrp="1"/>
          </p:cNvSpPr>
          <p:nvPr>
            <p:ph type="pic" sz="quarter" idx="12"/>
          </p:nvPr>
        </p:nvSpPr>
        <p:spPr>
          <a:xfrm>
            <a:off x="-1" y="1954345"/>
            <a:ext cx="3800476" cy="4465179"/>
          </a:xfrm>
          <a:prstGeom prst="flowChartDelay">
            <a:avLst/>
          </a:prstGeom>
          <a:solidFill>
            <a:schemeClr val="tx1"/>
          </a:solidFill>
        </p:spPr>
        <p:txBody>
          <a:bodyPr/>
          <a:lstStyle>
            <a:lvl1pPr marL="0" indent="0">
              <a:buNone/>
              <a:defRPr>
                <a:solidFill>
                  <a:sysClr val="windowText" lastClr="000000"/>
                </a:solidFill>
              </a:defRPr>
            </a:lvl1pPr>
          </a:lstStyle>
          <a:p>
            <a:endParaRPr lang="de-DE" dirty="0"/>
          </a:p>
        </p:txBody>
      </p:sp>
      <p:sp>
        <p:nvSpPr>
          <p:cNvPr id="26" name="Fußzeilenplatzhalter 25">
            <a:extLst>
              <a:ext uri="{FF2B5EF4-FFF2-40B4-BE49-F238E27FC236}">
                <a16:creationId xmlns:a16="http://schemas.microsoft.com/office/drawing/2014/main" id="{B53BA487-47BF-A298-16A0-A610A4C46917}"/>
              </a:ext>
            </a:extLst>
          </p:cNvPr>
          <p:cNvSpPr>
            <a:spLocks noGrp="1"/>
          </p:cNvSpPr>
          <p:nvPr>
            <p:ph type="ftr" sz="quarter" idx="14"/>
          </p:nvPr>
        </p:nvSpPr>
        <p:spPr/>
        <p:txBody>
          <a:bodyPr/>
          <a:lstStyle/>
          <a:p>
            <a:endParaRPr lang="de-DE" dirty="0"/>
          </a:p>
        </p:txBody>
      </p:sp>
      <p:sp>
        <p:nvSpPr>
          <p:cNvPr id="27" name="Foliennummernplatzhalter 26">
            <a:extLst>
              <a:ext uri="{FF2B5EF4-FFF2-40B4-BE49-F238E27FC236}">
                <a16:creationId xmlns:a16="http://schemas.microsoft.com/office/drawing/2014/main" id="{05F3F739-ACB5-A682-D7FC-2D78CBF3072F}"/>
              </a:ext>
            </a:extLst>
          </p:cNvPr>
          <p:cNvSpPr>
            <a:spLocks noGrp="1"/>
          </p:cNvSpPr>
          <p:nvPr>
            <p:ph type="sldNum" sz="quarter" idx="15"/>
          </p:nvPr>
        </p:nvSpPr>
        <p:spPr/>
        <p:txBody>
          <a:bodyPr/>
          <a:lstStyle/>
          <a:p>
            <a:fld id="{CFE5C5FA-BC1D-4AD1-BB57-E4E5DA93827D}" type="slidenum">
              <a:rPr lang="de-DE" smtClean="0"/>
              <a:pPr/>
              <a:t>‹Nr.›</a:t>
            </a:fld>
            <a:endParaRPr lang="de-DE" dirty="0"/>
          </a:p>
        </p:txBody>
      </p:sp>
      <p:sp>
        <p:nvSpPr>
          <p:cNvPr id="8" name="Textplatzhalter 8">
            <a:extLst>
              <a:ext uri="{FF2B5EF4-FFF2-40B4-BE49-F238E27FC236}">
                <a16:creationId xmlns:a16="http://schemas.microsoft.com/office/drawing/2014/main" id="{48ABE81E-4B6C-06B3-78DB-0ECA12A06DBF}"/>
              </a:ext>
            </a:extLst>
          </p:cNvPr>
          <p:cNvSpPr>
            <a:spLocks noGrp="1"/>
          </p:cNvSpPr>
          <p:nvPr>
            <p:ph type="body" sz="quarter" idx="16"/>
          </p:nvPr>
        </p:nvSpPr>
        <p:spPr>
          <a:xfrm>
            <a:off x="6482528" y="1954339"/>
            <a:ext cx="5490017" cy="1474662"/>
          </a:xfrm>
          <a:prstGeom prst="rect">
            <a:avLst/>
          </a:prstGeom>
        </p:spPr>
        <p:txBody>
          <a:bodyPr anchor="ctr"/>
          <a:lstStyle>
            <a:lvl1pPr marL="285750" indent="-285750">
              <a:buClr>
                <a:srgbClr val="92D050"/>
              </a:buClr>
              <a:buFont typeface="Arial" panose="020B0604020202020204" pitchFamily="34" charset="0"/>
              <a:buChar char="♦"/>
              <a:defRPr sz="1800"/>
            </a:lvl1pPr>
          </a:lstStyle>
          <a:p>
            <a:pPr lvl="0"/>
            <a:endParaRPr lang="de-DE" dirty="0"/>
          </a:p>
        </p:txBody>
      </p:sp>
      <p:sp>
        <p:nvSpPr>
          <p:cNvPr id="16" name="Textplatzhalter 8">
            <a:extLst>
              <a:ext uri="{FF2B5EF4-FFF2-40B4-BE49-F238E27FC236}">
                <a16:creationId xmlns:a16="http://schemas.microsoft.com/office/drawing/2014/main" id="{ACE974C6-0966-817C-7479-BD72FB0F5D6D}"/>
              </a:ext>
            </a:extLst>
          </p:cNvPr>
          <p:cNvSpPr>
            <a:spLocks noGrp="1"/>
          </p:cNvSpPr>
          <p:nvPr>
            <p:ph type="body" sz="quarter" idx="17"/>
          </p:nvPr>
        </p:nvSpPr>
        <p:spPr>
          <a:xfrm>
            <a:off x="6482527" y="3449599"/>
            <a:ext cx="5490017" cy="1474662"/>
          </a:xfrm>
          <a:prstGeom prst="rect">
            <a:avLst/>
          </a:prstGeom>
        </p:spPr>
        <p:txBody>
          <a:bodyPr anchor="ctr"/>
          <a:lstStyle>
            <a:lvl1pPr marL="285750" indent="-285750">
              <a:buClr>
                <a:srgbClr val="92D050"/>
              </a:buClr>
              <a:buFont typeface="Arial" panose="020B0604020202020204" pitchFamily="34" charset="0"/>
              <a:buChar char="♦"/>
              <a:defRPr sz="1800"/>
            </a:lvl1pPr>
          </a:lstStyle>
          <a:p>
            <a:pPr lvl="0"/>
            <a:endParaRPr lang="de-DE" dirty="0"/>
          </a:p>
        </p:txBody>
      </p:sp>
      <p:sp>
        <p:nvSpPr>
          <p:cNvPr id="18" name="Textplatzhalter 8">
            <a:extLst>
              <a:ext uri="{FF2B5EF4-FFF2-40B4-BE49-F238E27FC236}">
                <a16:creationId xmlns:a16="http://schemas.microsoft.com/office/drawing/2014/main" id="{3E614872-71C4-CFCF-CA33-A209A5A7E117}"/>
              </a:ext>
            </a:extLst>
          </p:cNvPr>
          <p:cNvSpPr>
            <a:spLocks noGrp="1"/>
          </p:cNvSpPr>
          <p:nvPr>
            <p:ph type="body" sz="quarter" idx="18"/>
          </p:nvPr>
        </p:nvSpPr>
        <p:spPr>
          <a:xfrm>
            <a:off x="6482526" y="4944861"/>
            <a:ext cx="5490017" cy="1474662"/>
          </a:xfrm>
          <a:prstGeom prst="rect">
            <a:avLst/>
          </a:prstGeom>
        </p:spPr>
        <p:txBody>
          <a:bodyPr anchor="ctr"/>
          <a:lstStyle>
            <a:lvl1pPr marL="285750" indent="-285750">
              <a:buClr>
                <a:srgbClr val="92D050"/>
              </a:buClr>
              <a:buFont typeface="Arial" panose="020B0604020202020204" pitchFamily="34" charset="0"/>
              <a:buChar char="♦"/>
              <a:defRPr sz="1800"/>
            </a:lvl1pPr>
          </a:lstStyle>
          <a:p>
            <a:pPr lvl="0"/>
            <a:endParaRPr lang="de-DE" dirty="0"/>
          </a:p>
        </p:txBody>
      </p:sp>
      <p:sp>
        <p:nvSpPr>
          <p:cNvPr id="22" name="Textplatzhalter 2">
            <a:extLst>
              <a:ext uri="{FF2B5EF4-FFF2-40B4-BE49-F238E27FC236}">
                <a16:creationId xmlns:a16="http://schemas.microsoft.com/office/drawing/2014/main" id="{9B7DA93E-A89E-2805-0A21-CE26D0BAD795}"/>
              </a:ext>
            </a:extLst>
          </p:cNvPr>
          <p:cNvSpPr>
            <a:spLocks noGrp="1"/>
          </p:cNvSpPr>
          <p:nvPr>
            <p:ph type="body" sz="quarter" idx="11" hasCustomPrompt="1"/>
          </p:nvPr>
        </p:nvSpPr>
        <p:spPr>
          <a:xfrm>
            <a:off x="326571" y="489600"/>
            <a:ext cx="10077429" cy="557738"/>
          </a:xfrm>
          <a:prstGeom prst="rect">
            <a:avLst/>
          </a:prstGeom>
        </p:spPr>
        <p:txBody>
          <a:bodyPr lIns="0" tIns="0" rIns="0" bIns="0" anchor="b"/>
          <a:lstStyle>
            <a:lvl1pPr marL="0" indent="0">
              <a:buNone/>
              <a:defRPr>
                <a:solidFill>
                  <a:srgbClr val="004080"/>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2800" b="0" i="0" u="none" strike="noStrike" kern="1200" cap="none" spc="0" normalizeH="0" baseline="0" noProof="0" dirty="0">
                <a:ln>
                  <a:noFill/>
                </a:ln>
                <a:solidFill>
                  <a:srgbClr val="00617F"/>
                </a:solidFill>
                <a:effectLst/>
                <a:uLnTx/>
                <a:uFillTx/>
                <a:latin typeface="Arial"/>
                <a:ea typeface="+mn-ea"/>
                <a:cs typeface="Arial"/>
              </a:rPr>
              <a:t>[Modulübersicht 1]</a:t>
            </a:r>
            <a:endParaRPr kumimoji="0" lang="en-US" sz="2800" b="0" i="0" u="none" strike="noStrike" kern="1200" cap="none" spc="0" normalizeH="0" baseline="0" noProof="0" dirty="0">
              <a:ln>
                <a:noFill/>
              </a:ln>
              <a:solidFill>
                <a:srgbClr val="00617F"/>
              </a:solidFill>
              <a:effectLst/>
              <a:uLnTx/>
              <a:uFillTx/>
              <a:latin typeface="Arial"/>
              <a:ea typeface="+mn-ea"/>
              <a:cs typeface="Arial"/>
            </a:endParaRPr>
          </a:p>
        </p:txBody>
      </p:sp>
      <p:sp>
        <p:nvSpPr>
          <p:cNvPr id="23" name="Textplatzhalter 16">
            <a:extLst>
              <a:ext uri="{FF2B5EF4-FFF2-40B4-BE49-F238E27FC236}">
                <a16:creationId xmlns:a16="http://schemas.microsoft.com/office/drawing/2014/main" id="{1016300D-6271-2AB4-C7B6-28C21B3FA2B4}"/>
              </a:ext>
            </a:extLst>
          </p:cNvPr>
          <p:cNvSpPr>
            <a:spLocks noGrp="1"/>
          </p:cNvSpPr>
          <p:nvPr>
            <p:ph type="body" sz="quarter" idx="13" hasCustomPrompt="1"/>
          </p:nvPr>
        </p:nvSpPr>
        <p:spPr>
          <a:xfrm>
            <a:off x="326571" y="1069266"/>
            <a:ext cx="10077904" cy="557213"/>
          </a:xfrm>
          <a:prstGeom prst="rect">
            <a:avLst/>
          </a:prstGeom>
        </p:spPr>
        <p:txBody>
          <a:bodyPr lIns="0" tIns="0" rIns="0" bIns="0" anchor="t"/>
          <a:lstStyle>
            <a:lvl1pPr marL="0" indent="0">
              <a:buNone/>
              <a:defRPr sz="1800">
                <a:solidFill>
                  <a:srgbClr val="004080"/>
                </a:solidFill>
              </a:defRPr>
            </a:lvl1pPr>
            <a:lvl2pPr>
              <a:defRPr sz="1800">
                <a:solidFill>
                  <a:srgbClr val="004080"/>
                </a:solidFill>
              </a:defRPr>
            </a:lvl2pPr>
            <a:lvl3pPr>
              <a:defRPr sz="1800">
                <a:solidFill>
                  <a:srgbClr val="004080"/>
                </a:solidFill>
              </a:defRPr>
            </a:lvl3pPr>
            <a:lvl4pPr>
              <a:defRPr sz="1800">
                <a:solidFill>
                  <a:srgbClr val="004080"/>
                </a:solidFill>
              </a:defRPr>
            </a:lvl4pPr>
            <a:lvl5pPr>
              <a:defRPr sz="1800">
                <a:solidFill>
                  <a:srgbClr val="004080"/>
                </a:solidFill>
              </a:defRPr>
            </a:lvl5pPr>
          </a:lstStyle>
          <a:p>
            <a:pPr lvl="0"/>
            <a:r>
              <a:rPr lang="de-DE" dirty="0"/>
              <a:t>Was sind die Fakten?</a:t>
            </a:r>
          </a:p>
        </p:txBody>
      </p:sp>
      <p:pic>
        <p:nvPicPr>
          <p:cNvPr id="2" name="Grafik 1" descr="Fahrrad mit Personen Silhouette">
            <a:extLst>
              <a:ext uri="{FF2B5EF4-FFF2-40B4-BE49-F238E27FC236}">
                <a16:creationId xmlns:a16="http://schemas.microsoft.com/office/drawing/2014/main" id="{7E0FE65F-9139-FE31-9C43-87B6FA56B6F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81864" y="2367670"/>
            <a:ext cx="648000" cy="648000"/>
          </a:xfrm>
          <a:prstGeom prst="rect">
            <a:avLst/>
          </a:prstGeom>
        </p:spPr>
      </p:pic>
      <p:pic>
        <p:nvPicPr>
          <p:cNvPr id="4" name="Grafik 3" descr="Markierung Silhouette">
            <a:extLst>
              <a:ext uri="{FF2B5EF4-FFF2-40B4-BE49-F238E27FC236}">
                <a16:creationId xmlns:a16="http://schemas.microsoft.com/office/drawing/2014/main" id="{8F38C2DB-ADEB-DE1C-39AC-6EA7FD26C4D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81864" y="3862930"/>
            <a:ext cx="648000" cy="648000"/>
          </a:xfrm>
          <a:prstGeom prst="rect">
            <a:avLst/>
          </a:prstGeom>
        </p:spPr>
      </p:pic>
      <p:pic>
        <p:nvPicPr>
          <p:cNvPr id="5" name="Grafik 4" descr="Menüband Silhouette">
            <a:extLst>
              <a:ext uri="{FF2B5EF4-FFF2-40B4-BE49-F238E27FC236}">
                <a16:creationId xmlns:a16="http://schemas.microsoft.com/office/drawing/2014/main" id="{98049BD3-63D7-7D65-F4BB-510363D8031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81864" y="5358192"/>
            <a:ext cx="648000" cy="648000"/>
          </a:xfrm>
          <a:prstGeom prst="rect">
            <a:avLst/>
          </a:prstGeom>
        </p:spPr>
      </p:pic>
    </p:spTree>
    <p:extLst>
      <p:ext uri="{BB962C8B-B14F-4D97-AF65-F5344CB8AC3E}">
        <p14:creationId xmlns:p14="http://schemas.microsoft.com/office/powerpoint/2010/main" val="16321211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3BB5E10C-06D9-5DDB-3620-4F5FB8A07011}"/>
              </a:ext>
            </a:extLst>
          </p:cNvPr>
          <p:cNvSpPr/>
          <p:nvPr userDrawn="1"/>
        </p:nvSpPr>
        <p:spPr>
          <a:xfrm>
            <a:off x="-1" y="1736725"/>
            <a:ext cx="12192000" cy="4900421"/>
          </a:xfrm>
          <a:prstGeom prst="rect">
            <a:avLst/>
          </a:prstGeom>
          <a:solidFill>
            <a:srgbClr val="004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platzhalter 2">
            <a:extLst>
              <a:ext uri="{FF2B5EF4-FFF2-40B4-BE49-F238E27FC236}">
                <a16:creationId xmlns:a16="http://schemas.microsoft.com/office/drawing/2014/main" id="{59E7408D-5777-8E0C-B17A-352D03522A63}"/>
              </a:ext>
            </a:extLst>
          </p:cNvPr>
          <p:cNvSpPr>
            <a:spLocks noGrp="1"/>
          </p:cNvSpPr>
          <p:nvPr>
            <p:ph type="body" sz="quarter" idx="11" hasCustomPrompt="1"/>
          </p:nvPr>
        </p:nvSpPr>
        <p:spPr>
          <a:xfrm>
            <a:off x="326571" y="489600"/>
            <a:ext cx="10077429" cy="557738"/>
          </a:xfrm>
          <a:prstGeom prst="rect">
            <a:avLst/>
          </a:prstGeom>
        </p:spPr>
        <p:txBody>
          <a:bodyPr lIns="0" tIns="0" rIns="0" bIns="0" anchor="b"/>
          <a:lstStyle>
            <a:lvl1pPr marL="0" indent="0">
              <a:buNone/>
              <a:defRPr>
                <a:solidFill>
                  <a:srgbClr val="004080"/>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2800" b="0" i="0" u="none" strike="noStrike" kern="1200" cap="none" spc="0" normalizeH="0" baseline="0" noProof="0" dirty="0">
                <a:ln>
                  <a:noFill/>
                </a:ln>
                <a:solidFill>
                  <a:srgbClr val="00617F"/>
                </a:solidFill>
                <a:effectLst/>
                <a:uLnTx/>
                <a:uFillTx/>
                <a:latin typeface="Arial"/>
                <a:ea typeface="+mn-ea"/>
                <a:cs typeface="Arial"/>
              </a:rPr>
              <a:t>[„Modultitel“]</a:t>
            </a:r>
            <a:endParaRPr kumimoji="0" lang="en-US" sz="2800" b="0" i="0" u="none" strike="noStrike" kern="1200" cap="none" spc="0" normalizeH="0" baseline="0" noProof="0" dirty="0">
              <a:ln>
                <a:noFill/>
              </a:ln>
              <a:solidFill>
                <a:srgbClr val="00617F"/>
              </a:solidFill>
              <a:effectLst/>
              <a:uLnTx/>
              <a:uFillTx/>
              <a:latin typeface="Arial"/>
              <a:ea typeface="+mn-ea"/>
              <a:cs typeface="Arial"/>
            </a:endParaRPr>
          </a:p>
        </p:txBody>
      </p:sp>
      <p:sp>
        <p:nvSpPr>
          <p:cNvPr id="17" name="Textplatzhalter 16">
            <a:extLst>
              <a:ext uri="{FF2B5EF4-FFF2-40B4-BE49-F238E27FC236}">
                <a16:creationId xmlns:a16="http://schemas.microsoft.com/office/drawing/2014/main" id="{3717AB3F-FF56-3574-CC07-59485B1CA182}"/>
              </a:ext>
            </a:extLst>
          </p:cNvPr>
          <p:cNvSpPr>
            <a:spLocks noGrp="1"/>
          </p:cNvSpPr>
          <p:nvPr>
            <p:ph type="body" sz="quarter" idx="13" hasCustomPrompt="1"/>
          </p:nvPr>
        </p:nvSpPr>
        <p:spPr>
          <a:xfrm>
            <a:off x="326571" y="1069266"/>
            <a:ext cx="10077904" cy="557213"/>
          </a:xfrm>
          <a:prstGeom prst="rect">
            <a:avLst/>
          </a:prstGeom>
        </p:spPr>
        <p:txBody>
          <a:bodyPr lIns="0" tIns="0" rIns="0" bIns="0" anchor="t"/>
          <a:lstStyle>
            <a:lvl1pPr marL="0" indent="0">
              <a:buNone/>
              <a:defRPr sz="1800">
                <a:solidFill>
                  <a:srgbClr val="004080"/>
                </a:solidFill>
              </a:defRPr>
            </a:lvl1pPr>
            <a:lvl2pPr>
              <a:defRPr sz="1800">
                <a:solidFill>
                  <a:srgbClr val="004080"/>
                </a:solidFill>
              </a:defRPr>
            </a:lvl2pPr>
            <a:lvl3pPr>
              <a:defRPr sz="1800">
                <a:solidFill>
                  <a:srgbClr val="004080"/>
                </a:solidFill>
              </a:defRPr>
            </a:lvl3pPr>
            <a:lvl4pPr>
              <a:defRPr sz="1800">
                <a:solidFill>
                  <a:srgbClr val="004080"/>
                </a:solidFill>
              </a:defRPr>
            </a:lvl4pPr>
            <a:lvl5pPr>
              <a:defRPr sz="1800">
                <a:solidFill>
                  <a:srgbClr val="004080"/>
                </a:solidFill>
              </a:defRPr>
            </a:lvl5pPr>
          </a:lstStyle>
          <a:p>
            <a:pPr lvl="0"/>
            <a:r>
              <a:rPr lang="de-DE" dirty="0"/>
              <a:t>Was haben wir heute vor?</a:t>
            </a:r>
          </a:p>
        </p:txBody>
      </p:sp>
      <p:sp>
        <p:nvSpPr>
          <p:cNvPr id="26" name="Fußzeilenplatzhalter 25">
            <a:extLst>
              <a:ext uri="{FF2B5EF4-FFF2-40B4-BE49-F238E27FC236}">
                <a16:creationId xmlns:a16="http://schemas.microsoft.com/office/drawing/2014/main" id="{B53BA487-47BF-A298-16A0-A610A4C46917}"/>
              </a:ext>
            </a:extLst>
          </p:cNvPr>
          <p:cNvSpPr>
            <a:spLocks noGrp="1"/>
          </p:cNvSpPr>
          <p:nvPr>
            <p:ph type="ftr" sz="quarter" idx="14"/>
          </p:nvPr>
        </p:nvSpPr>
        <p:spPr/>
        <p:txBody>
          <a:bodyPr/>
          <a:lstStyle/>
          <a:p>
            <a:endParaRPr lang="de-DE" dirty="0"/>
          </a:p>
        </p:txBody>
      </p:sp>
      <p:sp>
        <p:nvSpPr>
          <p:cNvPr id="27" name="Foliennummernplatzhalter 26">
            <a:extLst>
              <a:ext uri="{FF2B5EF4-FFF2-40B4-BE49-F238E27FC236}">
                <a16:creationId xmlns:a16="http://schemas.microsoft.com/office/drawing/2014/main" id="{05F3F739-ACB5-A682-D7FC-2D78CBF3072F}"/>
              </a:ext>
            </a:extLst>
          </p:cNvPr>
          <p:cNvSpPr>
            <a:spLocks noGrp="1"/>
          </p:cNvSpPr>
          <p:nvPr>
            <p:ph type="sldNum" sz="quarter" idx="15"/>
          </p:nvPr>
        </p:nvSpPr>
        <p:spPr/>
        <p:txBody>
          <a:bodyPr/>
          <a:lstStyle/>
          <a:p>
            <a:fld id="{CFE5C5FA-BC1D-4AD1-BB57-E4E5DA93827D}" type="slidenum">
              <a:rPr lang="de-DE" smtClean="0"/>
              <a:pPr/>
              <a:t>‹Nr.›</a:t>
            </a:fld>
            <a:endParaRPr lang="de-DE" dirty="0"/>
          </a:p>
        </p:txBody>
      </p:sp>
      <p:sp>
        <p:nvSpPr>
          <p:cNvPr id="6" name="Inhaltsplatzhalter 5">
            <a:extLst>
              <a:ext uri="{FF2B5EF4-FFF2-40B4-BE49-F238E27FC236}">
                <a16:creationId xmlns:a16="http://schemas.microsoft.com/office/drawing/2014/main" id="{20110B71-44E8-4830-57F9-47F9E2617027}"/>
              </a:ext>
            </a:extLst>
          </p:cNvPr>
          <p:cNvSpPr>
            <a:spLocks noGrp="1"/>
          </p:cNvSpPr>
          <p:nvPr>
            <p:ph sz="quarter" idx="16" hasCustomPrompt="1"/>
          </p:nvPr>
        </p:nvSpPr>
        <p:spPr>
          <a:xfrm>
            <a:off x="5661763" y="1954919"/>
            <a:ext cx="6537601" cy="4484687"/>
          </a:xfrm>
          <a:prstGeom prst="flowChartOnlineStorage">
            <a:avLst/>
          </a:prstGeom>
          <a:solidFill>
            <a:schemeClr val="bg1"/>
          </a:solidFill>
        </p:spPr>
        <p:txBody>
          <a:bodyPr anchor="ctr"/>
          <a:lstStyle>
            <a:lvl1pPr marL="0" indent="0" algn="ctr">
              <a:buNone/>
              <a:defRPr sz="1800">
                <a:solidFill>
                  <a:srgbClr val="92D050"/>
                </a:solidFill>
              </a:defRPr>
            </a:lvl1pPr>
          </a:lstStyle>
          <a:p>
            <a:pPr lvl="0"/>
            <a:r>
              <a:rPr lang="de-DE" dirty="0"/>
              <a:t>Zitat</a:t>
            </a:r>
          </a:p>
        </p:txBody>
      </p:sp>
      <p:sp>
        <p:nvSpPr>
          <p:cNvPr id="8" name="Textfeld 7">
            <a:extLst>
              <a:ext uri="{FF2B5EF4-FFF2-40B4-BE49-F238E27FC236}">
                <a16:creationId xmlns:a16="http://schemas.microsoft.com/office/drawing/2014/main" id="{98C8DE88-55A9-3238-EC9D-858E26866896}"/>
              </a:ext>
            </a:extLst>
          </p:cNvPr>
          <p:cNvSpPr txBox="1"/>
          <p:nvPr userDrawn="1"/>
        </p:nvSpPr>
        <p:spPr>
          <a:xfrm>
            <a:off x="326571" y="1954918"/>
            <a:ext cx="5335192" cy="4484687"/>
          </a:xfrm>
          <a:prstGeom prst="rect">
            <a:avLst/>
          </a:prstGeom>
          <a:noFill/>
        </p:spPr>
        <p:txBody>
          <a:bodyPr wrap="square" rtlCol="0" anchor="ctr">
            <a:noAutofit/>
          </a:bodyPr>
          <a:lstStyle/>
          <a:p>
            <a:pPr marL="0" lvl="0" indent="0">
              <a:buClr>
                <a:srgbClr val="92D050"/>
              </a:buClr>
              <a:buFont typeface="+mj-lt"/>
              <a:buNone/>
            </a:pPr>
            <a:r>
              <a:rPr lang="de-DE" sz="2400" dirty="0"/>
              <a:t>Agenda:</a:t>
            </a:r>
          </a:p>
          <a:p>
            <a:pPr marL="0" lvl="0" indent="0">
              <a:buClr>
                <a:srgbClr val="92D050"/>
              </a:buClr>
              <a:buFont typeface="+mj-lt"/>
              <a:buNone/>
            </a:pPr>
            <a:endParaRPr lang="de-DE" sz="2000" dirty="0"/>
          </a:p>
          <a:p>
            <a:pPr marL="342900" lvl="0" indent="-342900">
              <a:buClr>
                <a:srgbClr val="92D050"/>
              </a:buClr>
              <a:buFont typeface="+mj-lt"/>
              <a:buAutoNum type="arabicPeriod"/>
            </a:pPr>
            <a:r>
              <a:rPr lang="de-DE" sz="2400" dirty="0"/>
              <a:t>Einführung &amp; Ziele</a:t>
            </a:r>
          </a:p>
          <a:p>
            <a:pPr marL="342900" lvl="0" indent="-342900">
              <a:buClr>
                <a:srgbClr val="92D050"/>
              </a:buClr>
              <a:buFont typeface="+mj-lt"/>
              <a:buAutoNum type="arabicPeriod"/>
            </a:pPr>
            <a:r>
              <a:rPr lang="de-DE" sz="2400" dirty="0"/>
              <a:t>thematische Erläuterung</a:t>
            </a:r>
          </a:p>
          <a:p>
            <a:pPr marL="342900" lvl="0" indent="-342900">
              <a:buClr>
                <a:srgbClr val="92D050"/>
              </a:buClr>
              <a:buFont typeface="+mj-lt"/>
              <a:buAutoNum type="arabicPeriod"/>
            </a:pPr>
            <a:r>
              <a:rPr lang="de-DE" sz="2400" dirty="0"/>
              <a:t>Aufgabe</a:t>
            </a:r>
          </a:p>
          <a:p>
            <a:pPr marL="342900" lvl="0" indent="-342900">
              <a:buClr>
                <a:srgbClr val="92D050"/>
              </a:buClr>
              <a:buFont typeface="+mj-lt"/>
              <a:buAutoNum type="arabicPeriod"/>
            </a:pPr>
            <a:r>
              <a:rPr lang="de-DE" sz="2400" dirty="0"/>
              <a:t>Zusammenfassung</a:t>
            </a:r>
          </a:p>
          <a:p>
            <a:pPr marL="342900" lvl="0" indent="-342900">
              <a:buClr>
                <a:srgbClr val="92D050"/>
              </a:buClr>
              <a:buFont typeface="+mj-lt"/>
              <a:buAutoNum type="arabicPeriod"/>
            </a:pPr>
            <a:r>
              <a:rPr lang="de-DE" sz="2400" dirty="0"/>
              <a:t>Fragen</a:t>
            </a:r>
          </a:p>
          <a:p>
            <a:pPr marL="342900" indent="-342900">
              <a:buClr>
                <a:srgbClr val="92D050"/>
              </a:buClr>
              <a:buFont typeface="+mj-lt"/>
              <a:buAutoNum type="arabicPeriod"/>
            </a:pPr>
            <a:endParaRPr lang="de-DE" sz="2400" dirty="0"/>
          </a:p>
        </p:txBody>
      </p:sp>
    </p:spTree>
    <p:extLst>
      <p:ext uri="{BB962C8B-B14F-4D97-AF65-F5344CB8AC3E}">
        <p14:creationId xmlns:p14="http://schemas.microsoft.com/office/powerpoint/2010/main" val="10957823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ielsetzun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3BB5E10C-06D9-5DDB-3620-4F5FB8A07011}"/>
              </a:ext>
            </a:extLst>
          </p:cNvPr>
          <p:cNvSpPr/>
          <p:nvPr userDrawn="1"/>
        </p:nvSpPr>
        <p:spPr>
          <a:xfrm>
            <a:off x="-1" y="1736725"/>
            <a:ext cx="12192000" cy="4900421"/>
          </a:xfrm>
          <a:prstGeom prst="rect">
            <a:avLst/>
          </a:prstGeom>
          <a:gradFill flip="none" rotWithShape="1">
            <a:gsLst>
              <a:gs pos="65000">
                <a:srgbClr val="004080"/>
              </a:gs>
              <a:gs pos="86000">
                <a:srgbClr val="004992"/>
              </a:gs>
              <a:gs pos="100000">
                <a:srgbClr val="005AB4"/>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platzhalter 2">
            <a:extLst>
              <a:ext uri="{FF2B5EF4-FFF2-40B4-BE49-F238E27FC236}">
                <a16:creationId xmlns:a16="http://schemas.microsoft.com/office/drawing/2014/main" id="{59E7408D-5777-8E0C-B17A-352D03522A63}"/>
              </a:ext>
            </a:extLst>
          </p:cNvPr>
          <p:cNvSpPr>
            <a:spLocks noGrp="1"/>
          </p:cNvSpPr>
          <p:nvPr>
            <p:ph type="body" sz="quarter" idx="11" hasCustomPrompt="1"/>
          </p:nvPr>
        </p:nvSpPr>
        <p:spPr>
          <a:xfrm>
            <a:off x="326571" y="489600"/>
            <a:ext cx="10077429" cy="557738"/>
          </a:xfrm>
          <a:prstGeom prst="rect">
            <a:avLst/>
          </a:prstGeom>
        </p:spPr>
        <p:txBody>
          <a:bodyPr lIns="0" tIns="0" rIns="0" bIns="0" anchor="b"/>
          <a:lstStyle>
            <a:lvl1pPr marL="0" indent="0">
              <a:buNone/>
              <a:defRPr>
                <a:solidFill>
                  <a:srgbClr val="004080"/>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2800" b="0" i="0" u="none" strike="noStrike" kern="1200" cap="none" spc="0" normalizeH="0" baseline="0" noProof="0" dirty="0">
                <a:ln>
                  <a:noFill/>
                </a:ln>
                <a:solidFill>
                  <a:srgbClr val="00617F"/>
                </a:solidFill>
                <a:effectLst/>
                <a:uLnTx/>
                <a:uFillTx/>
                <a:latin typeface="Arial"/>
                <a:ea typeface="+mn-ea"/>
                <a:cs typeface="Arial"/>
              </a:rPr>
              <a:t>[Zielsetzung]</a:t>
            </a:r>
            <a:endParaRPr kumimoji="0" lang="en-US" sz="2800" b="0" i="0" u="none" strike="noStrike" kern="1200" cap="none" spc="0" normalizeH="0" baseline="0" noProof="0" dirty="0">
              <a:ln>
                <a:noFill/>
              </a:ln>
              <a:solidFill>
                <a:srgbClr val="00617F"/>
              </a:solidFill>
              <a:effectLst/>
              <a:uLnTx/>
              <a:uFillTx/>
              <a:latin typeface="Arial"/>
              <a:ea typeface="+mn-ea"/>
              <a:cs typeface="Arial"/>
            </a:endParaRPr>
          </a:p>
        </p:txBody>
      </p:sp>
      <p:sp>
        <p:nvSpPr>
          <p:cNvPr id="7" name="Textplatzhalter 8">
            <a:extLst>
              <a:ext uri="{FF2B5EF4-FFF2-40B4-BE49-F238E27FC236}">
                <a16:creationId xmlns:a16="http://schemas.microsoft.com/office/drawing/2014/main" id="{6FA05D65-6CF2-BCBE-8CD5-B6CEF5776BA2}"/>
              </a:ext>
            </a:extLst>
          </p:cNvPr>
          <p:cNvSpPr>
            <a:spLocks noGrp="1"/>
          </p:cNvSpPr>
          <p:nvPr>
            <p:ph type="body" sz="quarter" idx="10"/>
          </p:nvPr>
        </p:nvSpPr>
        <p:spPr>
          <a:xfrm>
            <a:off x="4038601" y="1954345"/>
            <a:ext cx="7933944" cy="4465180"/>
          </a:xfrm>
          <a:prstGeom prst="rect">
            <a:avLst/>
          </a:prstGeom>
        </p:spPr>
        <p:txBody>
          <a:bodyPr anchor="ctr"/>
          <a:lstStyle>
            <a:lvl1pPr marL="228600" indent="-228600">
              <a:buClr>
                <a:srgbClr val="92D050"/>
              </a:buClr>
              <a:buFont typeface="Arial" panose="020B0604020202020204" pitchFamily="34" charset="0"/>
              <a:buChar char="♦"/>
              <a:defRPr sz="1800">
                <a:solidFill>
                  <a:schemeClr val="tx1"/>
                </a:solidFill>
              </a:defRPr>
            </a:lvl1pPr>
            <a:lvl2pPr marL="685800" indent="-228600">
              <a:buClr>
                <a:srgbClr val="92D050"/>
              </a:buClr>
              <a:buFont typeface="Arial" panose="020B0604020202020204" pitchFamily="34" charset="0"/>
              <a:buChar char="♦"/>
              <a:defRPr sz="1800">
                <a:solidFill>
                  <a:schemeClr val="tx1"/>
                </a:solidFill>
              </a:defRPr>
            </a:lvl2pPr>
            <a:lvl3pPr marL="1143000" indent="-228600">
              <a:buClr>
                <a:srgbClr val="92D050"/>
              </a:buClr>
              <a:buFont typeface="Arial" panose="020B0604020202020204" pitchFamily="34" charset="0"/>
              <a:buChar char="♦"/>
              <a:defRPr sz="1800">
                <a:solidFill>
                  <a:schemeClr val="tx1"/>
                </a:solidFill>
              </a:defRPr>
            </a:lvl3pPr>
            <a:lvl4pPr marL="1600200" indent="-228600">
              <a:buClr>
                <a:srgbClr val="92D050"/>
              </a:buClr>
              <a:buFont typeface="Arial" panose="020B0604020202020204" pitchFamily="34" charset="0"/>
              <a:buChar char="♦"/>
              <a:defRPr sz="1800">
                <a:solidFill>
                  <a:schemeClr val="tx1"/>
                </a:solidFill>
              </a:defRPr>
            </a:lvl4pPr>
            <a:lvl5pPr marL="2057400" indent="-228600">
              <a:buClr>
                <a:srgbClr val="92D050"/>
              </a:buClr>
              <a:buFont typeface="Arial" panose="020B0604020202020204" pitchFamily="34" charset="0"/>
              <a:buChar char="♦"/>
              <a:defRPr sz="1800">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7" name="Textplatzhalter 16">
            <a:extLst>
              <a:ext uri="{FF2B5EF4-FFF2-40B4-BE49-F238E27FC236}">
                <a16:creationId xmlns:a16="http://schemas.microsoft.com/office/drawing/2014/main" id="{3717AB3F-FF56-3574-CC07-59485B1CA182}"/>
              </a:ext>
            </a:extLst>
          </p:cNvPr>
          <p:cNvSpPr>
            <a:spLocks noGrp="1"/>
          </p:cNvSpPr>
          <p:nvPr>
            <p:ph type="body" sz="quarter" idx="13" hasCustomPrompt="1"/>
          </p:nvPr>
        </p:nvSpPr>
        <p:spPr>
          <a:xfrm>
            <a:off x="326571" y="1069266"/>
            <a:ext cx="10077904" cy="557213"/>
          </a:xfrm>
          <a:prstGeom prst="rect">
            <a:avLst/>
          </a:prstGeom>
        </p:spPr>
        <p:txBody>
          <a:bodyPr lIns="0" tIns="0" rIns="0" bIns="0" anchor="t"/>
          <a:lstStyle>
            <a:lvl1pPr marL="0" indent="0">
              <a:buNone/>
              <a:defRPr sz="1800">
                <a:solidFill>
                  <a:srgbClr val="004080"/>
                </a:solidFill>
              </a:defRPr>
            </a:lvl1pPr>
            <a:lvl2pPr>
              <a:defRPr sz="1800">
                <a:solidFill>
                  <a:srgbClr val="004080"/>
                </a:solidFill>
              </a:defRPr>
            </a:lvl2pPr>
            <a:lvl3pPr>
              <a:defRPr sz="1800">
                <a:solidFill>
                  <a:srgbClr val="004080"/>
                </a:solidFill>
              </a:defRPr>
            </a:lvl3pPr>
            <a:lvl4pPr>
              <a:defRPr sz="1800">
                <a:solidFill>
                  <a:srgbClr val="004080"/>
                </a:solidFill>
              </a:defRPr>
            </a:lvl4pPr>
            <a:lvl5pPr>
              <a:defRPr sz="1800">
                <a:solidFill>
                  <a:srgbClr val="004080"/>
                </a:solidFill>
              </a:defRPr>
            </a:lvl5pPr>
          </a:lstStyle>
          <a:p>
            <a:pPr lvl="0"/>
            <a:r>
              <a:rPr lang="de-DE" dirty="0"/>
              <a:t>Was wollen wir erreichen?</a:t>
            </a:r>
          </a:p>
        </p:txBody>
      </p:sp>
      <p:sp>
        <p:nvSpPr>
          <p:cNvPr id="21" name="Bildplatzhalter 5">
            <a:extLst>
              <a:ext uri="{FF2B5EF4-FFF2-40B4-BE49-F238E27FC236}">
                <a16:creationId xmlns:a16="http://schemas.microsoft.com/office/drawing/2014/main" id="{D11B3263-6E03-2789-D680-AD3C4C2B76E7}"/>
              </a:ext>
            </a:extLst>
          </p:cNvPr>
          <p:cNvSpPr>
            <a:spLocks noGrp="1"/>
          </p:cNvSpPr>
          <p:nvPr>
            <p:ph type="pic" sz="quarter" idx="12"/>
          </p:nvPr>
        </p:nvSpPr>
        <p:spPr>
          <a:xfrm>
            <a:off x="-1" y="1954345"/>
            <a:ext cx="3800476" cy="4465179"/>
          </a:xfrm>
          <a:prstGeom prst="flowChartDelay">
            <a:avLst/>
          </a:prstGeom>
          <a:solidFill>
            <a:schemeClr val="tx1"/>
          </a:solidFill>
        </p:spPr>
        <p:txBody>
          <a:bodyPr/>
          <a:lstStyle>
            <a:lvl1pPr marL="0" indent="0">
              <a:buNone/>
              <a:defRPr>
                <a:solidFill>
                  <a:sysClr val="windowText" lastClr="000000"/>
                </a:solidFill>
              </a:defRPr>
            </a:lvl1pPr>
          </a:lstStyle>
          <a:p>
            <a:endParaRPr lang="de-DE" dirty="0"/>
          </a:p>
        </p:txBody>
      </p:sp>
      <p:sp>
        <p:nvSpPr>
          <p:cNvPr id="26" name="Fußzeilenplatzhalter 25">
            <a:extLst>
              <a:ext uri="{FF2B5EF4-FFF2-40B4-BE49-F238E27FC236}">
                <a16:creationId xmlns:a16="http://schemas.microsoft.com/office/drawing/2014/main" id="{B53BA487-47BF-A298-16A0-A610A4C46917}"/>
              </a:ext>
            </a:extLst>
          </p:cNvPr>
          <p:cNvSpPr>
            <a:spLocks noGrp="1"/>
          </p:cNvSpPr>
          <p:nvPr>
            <p:ph type="ftr" sz="quarter" idx="14"/>
          </p:nvPr>
        </p:nvSpPr>
        <p:spPr/>
        <p:txBody>
          <a:bodyPr/>
          <a:lstStyle/>
          <a:p>
            <a:endParaRPr lang="de-DE" dirty="0"/>
          </a:p>
        </p:txBody>
      </p:sp>
      <p:sp>
        <p:nvSpPr>
          <p:cNvPr id="27" name="Foliennummernplatzhalter 26">
            <a:extLst>
              <a:ext uri="{FF2B5EF4-FFF2-40B4-BE49-F238E27FC236}">
                <a16:creationId xmlns:a16="http://schemas.microsoft.com/office/drawing/2014/main" id="{05F3F739-ACB5-A682-D7FC-2D78CBF3072F}"/>
              </a:ext>
            </a:extLst>
          </p:cNvPr>
          <p:cNvSpPr>
            <a:spLocks noGrp="1"/>
          </p:cNvSpPr>
          <p:nvPr>
            <p:ph type="sldNum" sz="quarter" idx="15"/>
          </p:nvPr>
        </p:nvSpPr>
        <p:spPr/>
        <p:txBody>
          <a:bodyPr/>
          <a:lstStyle/>
          <a:p>
            <a:fld id="{CFE5C5FA-BC1D-4AD1-BB57-E4E5DA93827D}" type="slidenum">
              <a:rPr lang="de-DE" smtClean="0"/>
              <a:pPr/>
              <a:t>‹Nr.›</a:t>
            </a:fld>
            <a:endParaRPr lang="de-DE" dirty="0"/>
          </a:p>
        </p:txBody>
      </p:sp>
    </p:spTree>
    <p:extLst>
      <p:ext uri="{BB962C8B-B14F-4D97-AF65-F5344CB8AC3E}">
        <p14:creationId xmlns:p14="http://schemas.microsoft.com/office/powerpoint/2010/main" val="14922105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 Aufgabe, Ergebnis">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3BB5E10C-06D9-5DDB-3620-4F5FB8A07011}"/>
              </a:ext>
            </a:extLst>
          </p:cNvPr>
          <p:cNvSpPr/>
          <p:nvPr userDrawn="1"/>
        </p:nvSpPr>
        <p:spPr>
          <a:xfrm>
            <a:off x="-1" y="1736725"/>
            <a:ext cx="12192000" cy="4900421"/>
          </a:xfrm>
          <a:prstGeom prst="rect">
            <a:avLst/>
          </a:prstGeom>
          <a:gradFill>
            <a:gsLst>
              <a:gs pos="65000">
                <a:srgbClr val="004080"/>
              </a:gs>
              <a:gs pos="86000">
                <a:srgbClr val="004992"/>
              </a:gs>
              <a:gs pos="100000">
                <a:srgbClr val="005AB4"/>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platzhalter 2">
            <a:extLst>
              <a:ext uri="{FF2B5EF4-FFF2-40B4-BE49-F238E27FC236}">
                <a16:creationId xmlns:a16="http://schemas.microsoft.com/office/drawing/2014/main" id="{59E7408D-5777-8E0C-B17A-352D03522A63}"/>
              </a:ext>
            </a:extLst>
          </p:cNvPr>
          <p:cNvSpPr>
            <a:spLocks noGrp="1"/>
          </p:cNvSpPr>
          <p:nvPr>
            <p:ph type="body" sz="quarter" idx="11" hasCustomPrompt="1"/>
          </p:nvPr>
        </p:nvSpPr>
        <p:spPr>
          <a:xfrm>
            <a:off x="326571" y="489600"/>
            <a:ext cx="10077429" cy="557738"/>
          </a:xfrm>
          <a:prstGeom prst="rect">
            <a:avLst/>
          </a:prstGeom>
        </p:spPr>
        <p:txBody>
          <a:bodyPr lIns="0" tIns="0" rIns="0" bIns="0" anchor="b"/>
          <a:lstStyle>
            <a:lvl1pPr marL="0" indent="0">
              <a:buNone/>
              <a:defRPr>
                <a:solidFill>
                  <a:srgbClr val="004080"/>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2800" b="0" i="0" u="none" strike="noStrike" kern="1200" cap="none" spc="0" normalizeH="0" baseline="0" noProof="0" dirty="0">
                <a:ln>
                  <a:noFill/>
                </a:ln>
                <a:solidFill>
                  <a:srgbClr val="00617F"/>
                </a:solidFill>
                <a:effectLst/>
                <a:uLnTx/>
                <a:uFillTx/>
                <a:latin typeface="Arial"/>
                <a:ea typeface="+mn-ea"/>
                <a:cs typeface="Arial"/>
              </a:rPr>
              <a:t>„Modultitel“</a:t>
            </a:r>
            <a:endParaRPr kumimoji="0" lang="en-US" sz="2800" b="0" i="0" u="none" strike="noStrike" kern="1200" cap="none" spc="0" normalizeH="0" baseline="0" noProof="0" dirty="0">
              <a:ln>
                <a:noFill/>
              </a:ln>
              <a:solidFill>
                <a:srgbClr val="00617F"/>
              </a:solidFill>
              <a:effectLst/>
              <a:uLnTx/>
              <a:uFillTx/>
              <a:latin typeface="Arial"/>
              <a:ea typeface="+mn-ea"/>
              <a:cs typeface="Arial"/>
            </a:endParaRPr>
          </a:p>
        </p:txBody>
      </p:sp>
      <p:sp>
        <p:nvSpPr>
          <p:cNvPr id="7" name="Textplatzhalter 8">
            <a:extLst>
              <a:ext uri="{FF2B5EF4-FFF2-40B4-BE49-F238E27FC236}">
                <a16:creationId xmlns:a16="http://schemas.microsoft.com/office/drawing/2014/main" id="{6FA05D65-6CF2-BCBE-8CD5-B6CEF5776BA2}"/>
              </a:ext>
            </a:extLst>
          </p:cNvPr>
          <p:cNvSpPr>
            <a:spLocks noGrp="1"/>
          </p:cNvSpPr>
          <p:nvPr>
            <p:ph type="body" sz="quarter" idx="10"/>
          </p:nvPr>
        </p:nvSpPr>
        <p:spPr>
          <a:xfrm>
            <a:off x="4038601" y="1954345"/>
            <a:ext cx="7933944" cy="4465180"/>
          </a:xfrm>
          <a:prstGeom prst="rect">
            <a:avLst/>
          </a:prstGeom>
        </p:spPr>
        <p:txBody>
          <a:bodyPr anchor="ctr"/>
          <a:lstStyle>
            <a:lvl1pPr marL="228600" indent="-228600">
              <a:buClr>
                <a:srgbClr val="92D050"/>
              </a:buClr>
              <a:buFont typeface="Arial" panose="020B0604020202020204" pitchFamily="34" charset="0"/>
              <a:buChar char="♦"/>
              <a:defRPr sz="1800">
                <a:solidFill>
                  <a:schemeClr val="tx1"/>
                </a:solidFill>
              </a:defRPr>
            </a:lvl1pPr>
            <a:lvl2pPr marL="685800" indent="-228600">
              <a:buClr>
                <a:srgbClr val="92D050"/>
              </a:buClr>
              <a:buFont typeface="Arial" panose="020B0604020202020204" pitchFamily="34" charset="0"/>
              <a:buChar char="♦"/>
              <a:defRPr sz="1800">
                <a:solidFill>
                  <a:schemeClr val="tx1"/>
                </a:solidFill>
              </a:defRPr>
            </a:lvl2pPr>
            <a:lvl3pPr marL="1143000" indent="-228600">
              <a:buClr>
                <a:srgbClr val="92D050"/>
              </a:buClr>
              <a:buFont typeface="Arial" panose="020B0604020202020204" pitchFamily="34" charset="0"/>
              <a:buChar char="♦"/>
              <a:defRPr sz="1800">
                <a:solidFill>
                  <a:schemeClr val="tx1"/>
                </a:solidFill>
              </a:defRPr>
            </a:lvl3pPr>
            <a:lvl4pPr marL="1600200" indent="-228600">
              <a:buClr>
                <a:srgbClr val="92D050"/>
              </a:buClr>
              <a:buFont typeface="Arial" panose="020B0604020202020204" pitchFamily="34" charset="0"/>
              <a:buChar char="♦"/>
              <a:defRPr sz="1800">
                <a:solidFill>
                  <a:schemeClr val="tx1"/>
                </a:solidFill>
              </a:defRPr>
            </a:lvl4pPr>
            <a:lvl5pPr marL="2057400" indent="-228600">
              <a:buClr>
                <a:srgbClr val="92D050"/>
              </a:buClr>
              <a:buFont typeface="Arial" panose="020B0604020202020204" pitchFamily="34" charset="0"/>
              <a:buChar char="♦"/>
              <a:defRPr sz="1800">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7" name="Textplatzhalter 16">
            <a:extLst>
              <a:ext uri="{FF2B5EF4-FFF2-40B4-BE49-F238E27FC236}">
                <a16:creationId xmlns:a16="http://schemas.microsoft.com/office/drawing/2014/main" id="{3717AB3F-FF56-3574-CC07-59485B1CA182}"/>
              </a:ext>
            </a:extLst>
          </p:cNvPr>
          <p:cNvSpPr>
            <a:spLocks noGrp="1"/>
          </p:cNvSpPr>
          <p:nvPr>
            <p:ph type="body" sz="quarter" idx="13" hasCustomPrompt="1"/>
          </p:nvPr>
        </p:nvSpPr>
        <p:spPr>
          <a:xfrm>
            <a:off x="326571" y="1069266"/>
            <a:ext cx="10077904" cy="557213"/>
          </a:xfrm>
          <a:prstGeom prst="rect">
            <a:avLst/>
          </a:prstGeom>
        </p:spPr>
        <p:txBody>
          <a:bodyPr lIns="0" tIns="0" rIns="0" bIns="0" anchor="t"/>
          <a:lstStyle>
            <a:lvl1pPr marL="0" indent="0">
              <a:buNone/>
              <a:defRPr sz="1800">
                <a:solidFill>
                  <a:srgbClr val="004080"/>
                </a:solidFill>
              </a:defRPr>
            </a:lvl1pPr>
            <a:lvl2pPr>
              <a:defRPr sz="1800">
                <a:solidFill>
                  <a:srgbClr val="004080"/>
                </a:solidFill>
              </a:defRPr>
            </a:lvl2pPr>
            <a:lvl3pPr>
              <a:defRPr sz="1800">
                <a:solidFill>
                  <a:srgbClr val="004080"/>
                </a:solidFill>
              </a:defRPr>
            </a:lvl3pPr>
            <a:lvl4pPr>
              <a:defRPr sz="1800">
                <a:solidFill>
                  <a:srgbClr val="004080"/>
                </a:solidFill>
              </a:defRPr>
            </a:lvl4pPr>
            <a:lvl5pPr>
              <a:defRPr sz="1800">
                <a:solidFill>
                  <a:srgbClr val="004080"/>
                </a:solidFill>
              </a:defRPr>
            </a:lvl5pPr>
          </a:lstStyle>
          <a:p>
            <a:pPr lvl="0"/>
            <a:r>
              <a:rPr lang="de-DE" dirty="0"/>
              <a:t>Was muss ich wissen? / Was muss ich tun? </a:t>
            </a:r>
            <a:r>
              <a:rPr lang="de-DE"/>
              <a:t>/ Wie </a:t>
            </a:r>
            <a:r>
              <a:rPr lang="de-DE" dirty="0"/>
              <a:t>schaut das Ergebnis aus?</a:t>
            </a:r>
          </a:p>
        </p:txBody>
      </p:sp>
      <p:sp>
        <p:nvSpPr>
          <p:cNvPr id="21" name="Bildplatzhalter 5">
            <a:extLst>
              <a:ext uri="{FF2B5EF4-FFF2-40B4-BE49-F238E27FC236}">
                <a16:creationId xmlns:a16="http://schemas.microsoft.com/office/drawing/2014/main" id="{D11B3263-6E03-2789-D680-AD3C4C2B76E7}"/>
              </a:ext>
            </a:extLst>
          </p:cNvPr>
          <p:cNvSpPr>
            <a:spLocks noGrp="1"/>
          </p:cNvSpPr>
          <p:nvPr>
            <p:ph type="pic" sz="quarter" idx="12"/>
          </p:nvPr>
        </p:nvSpPr>
        <p:spPr>
          <a:xfrm>
            <a:off x="-1" y="1954345"/>
            <a:ext cx="3800476" cy="4465179"/>
          </a:xfrm>
          <a:prstGeom prst="flowChartDelay">
            <a:avLst/>
          </a:prstGeom>
          <a:solidFill>
            <a:schemeClr val="tx1"/>
          </a:solidFill>
        </p:spPr>
        <p:txBody>
          <a:bodyPr/>
          <a:lstStyle>
            <a:lvl1pPr marL="0" indent="0">
              <a:buNone/>
              <a:defRPr>
                <a:solidFill>
                  <a:sysClr val="windowText" lastClr="000000"/>
                </a:solidFill>
              </a:defRPr>
            </a:lvl1pPr>
          </a:lstStyle>
          <a:p>
            <a:endParaRPr lang="de-DE" dirty="0"/>
          </a:p>
        </p:txBody>
      </p:sp>
      <p:sp>
        <p:nvSpPr>
          <p:cNvPr id="26" name="Fußzeilenplatzhalter 25">
            <a:extLst>
              <a:ext uri="{FF2B5EF4-FFF2-40B4-BE49-F238E27FC236}">
                <a16:creationId xmlns:a16="http://schemas.microsoft.com/office/drawing/2014/main" id="{B53BA487-47BF-A298-16A0-A610A4C46917}"/>
              </a:ext>
            </a:extLst>
          </p:cNvPr>
          <p:cNvSpPr>
            <a:spLocks noGrp="1"/>
          </p:cNvSpPr>
          <p:nvPr>
            <p:ph type="ftr" sz="quarter" idx="14"/>
          </p:nvPr>
        </p:nvSpPr>
        <p:spPr/>
        <p:txBody>
          <a:bodyPr/>
          <a:lstStyle/>
          <a:p>
            <a:endParaRPr lang="de-DE" dirty="0"/>
          </a:p>
        </p:txBody>
      </p:sp>
      <p:sp>
        <p:nvSpPr>
          <p:cNvPr id="27" name="Foliennummernplatzhalter 26">
            <a:extLst>
              <a:ext uri="{FF2B5EF4-FFF2-40B4-BE49-F238E27FC236}">
                <a16:creationId xmlns:a16="http://schemas.microsoft.com/office/drawing/2014/main" id="{05F3F739-ACB5-A682-D7FC-2D78CBF3072F}"/>
              </a:ext>
            </a:extLst>
          </p:cNvPr>
          <p:cNvSpPr>
            <a:spLocks noGrp="1"/>
          </p:cNvSpPr>
          <p:nvPr>
            <p:ph type="sldNum" sz="quarter" idx="15"/>
          </p:nvPr>
        </p:nvSpPr>
        <p:spPr/>
        <p:txBody>
          <a:bodyPr/>
          <a:lstStyle/>
          <a:p>
            <a:fld id="{CFE5C5FA-BC1D-4AD1-BB57-E4E5DA93827D}" type="slidenum">
              <a:rPr lang="de-DE" smtClean="0"/>
              <a:pPr/>
              <a:t>‹Nr.›</a:t>
            </a:fld>
            <a:endParaRPr lang="de-DE" dirty="0"/>
          </a:p>
        </p:txBody>
      </p:sp>
    </p:spTree>
    <p:extLst>
      <p:ext uri="{BB962C8B-B14F-4D97-AF65-F5344CB8AC3E}">
        <p14:creationId xmlns:p14="http://schemas.microsoft.com/office/powerpoint/2010/main" val="9534374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bschluss">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476DEA41-F867-DA86-940C-7FF98F70A5C6}"/>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 r="13391"/>
          <a:stretch/>
        </p:blipFill>
        <p:spPr bwMode="auto">
          <a:xfrm>
            <a:off x="2292573" y="0"/>
            <a:ext cx="989942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Flussdiagramm: Verzögerung 2">
            <a:extLst>
              <a:ext uri="{FF2B5EF4-FFF2-40B4-BE49-F238E27FC236}">
                <a16:creationId xmlns:a16="http://schemas.microsoft.com/office/drawing/2014/main" id="{E734768F-439B-BFBC-1242-0BD3DB59B36E}"/>
              </a:ext>
            </a:extLst>
          </p:cNvPr>
          <p:cNvSpPr/>
          <p:nvPr userDrawn="1"/>
        </p:nvSpPr>
        <p:spPr bwMode="gray">
          <a:xfrm>
            <a:off x="0" y="0"/>
            <a:ext cx="5417040" cy="6858000"/>
          </a:xfrm>
          <a:prstGeom prst="flowChartDelay">
            <a:avLst/>
          </a:prstGeom>
          <a:solidFill>
            <a:srgbClr val="003B7C"/>
          </a:solidFill>
          <a:ln w="12700" cap="flat" cmpd="sng" algn="ctr">
            <a:noFill/>
            <a:prstDash val="solid"/>
            <a:miter lim="800000"/>
          </a:ln>
          <a:effectLst/>
        </p:spPr>
        <p:txBody>
          <a:bodyPr wrap="square" rtlCol="0" anchor="ctr">
            <a:noAutofit/>
          </a:bodyPr>
          <a:lstStyle/>
          <a:p>
            <a:pPr algn="ctr">
              <a:defRPr/>
            </a:pPr>
            <a:endParaRPr lang="en-US" kern="0" dirty="0">
              <a:solidFill>
                <a:srgbClr val="FFFFFF"/>
              </a:solidFill>
              <a:latin typeface="Arial" panose="020B0604020202020204"/>
              <a:cs typeface="Arial"/>
            </a:endParaRPr>
          </a:p>
        </p:txBody>
      </p:sp>
      <p:sp>
        <p:nvSpPr>
          <p:cNvPr id="13" name="Title 1">
            <a:extLst>
              <a:ext uri="{FF2B5EF4-FFF2-40B4-BE49-F238E27FC236}">
                <a16:creationId xmlns:a16="http://schemas.microsoft.com/office/drawing/2014/main" id="{EAF5241F-46FB-A159-E149-80D0E66D6745}"/>
              </a:ext>
            </a:extLst>
          </p:cNvPr>
          <p:cNvSpPr txBox="1">
            <a:spLocks/>
          </p:cNvSpPr>
          <p:nvPr userDrawn="1"/>
        </p:nvSpPr>
        <p:spPr bwMode="white">
          <a:xfrm>
            <a:off x="195843" y="2628525"/>
            <a:ext cx="5381498" cy="1620000"/>
          </a:xfrm>
          <a:prstGeom prst="rect">
            <a:avLst/>
          </a:prstGeom>
        </p:spPr>
        <p:txBody>
          <a:bodyPr vert="horz" lIns="0" tIns="0" rIns="0" bIns="0" rtlCol="0" anchor="t">
            <a:normAutofit fontScale="85000" lnSpcReduction="20000"/>
          </a:bodyPr>
          <a:lstStyle>
            <a:lvl1pPr algn="l" defTabSz="914400" rtl="0" eaLnBrk="1" latinLnBrk="0" hangingPunct="1">
              <a:spcBef>
                <a:spcPct val="0"/>
              </a:spcBef>
              <a:buNone/>
              <a:defRPr sz="7200" i="0" kern="1200">
                <a:solidFill>
                  <a:schemeClr val="accent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5200" b="0" i="0" u="none" strike="noStrike" kern="1200" cap="none" spc="0" normalizeH="0" baseline="0" noProof="0" dirty="0">
                <a:ln>
                  <a:noFill/>
                </a:ln>
                <a:solidFill>
                  <a:schemeClr val="bg1"/>
                </a:solidFill>
                <a:effectLst/>
                <a:uLnTx/>
                <a:uFillTx/>
                <a:latin typeface="Arial"/>
                <a:cs typeface="Arial"/>
              </a:rPr>
              <a:t>Vielen Dank</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5200" b="0" i="0" u="none" strike="noStrike" kern="1200" cap="none" spc="0" normalizeH="0" baseline="0" noProof="0" dirty="0">
                <a:ln>
                  <a:noFill/>
                </a:ln>
                <a:solidFill>
                  <a:schemeClr val="bg1"/>
                </a:solidFill>
                <a:effectLst/>
                <a:uLnTx/>
                <a:uFillTx/>
                <a:latin typeface="Arial"/>
                <a:cs typeface="Arial"/>
              </a:rPr>
              <a:t>für Ihre Aufmerksamkeit!</a:t>
            </a:r>
            <a:endParaRPr kumimoji="0" lang="en-US" sz="5200" b="0" i="0" u="none" strike="noStrike" kern="1200" cap="none" spc="0" normalizeH="0" baseline="0" noProof="0" dirty="0">
              <a:ln>
                <a:noFill/>
              </a:ln>
              <a:solidFill>
                <a:schemeClr val="bg1"/>
              </a:solidFill>
              <a:effectLst/>
              <a:uLnTx/>
              <a:uFillTx/>
              <a:latin typeface="Arial"/>
              <a:cs typeface="Arial"/>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bg1"/>
              </a:solidFill>
              <a:effectLst/>
              <a:uLnTx/>
              <a:uFillTx/>
              <a:latin typeface="Arial"/>
              <a:cs typeface="Arial"/>
            </a:endParaRPr>
          </a:p>
        </p:txBody>
      </p:sp>
    </p:spTree>
    <p:extLst>
      <p:ext uri="{BB962C8B-B14F-4D97-AF65-F5344CB8AC3E}">
        <p14:creationId xmlns:p14="http://schemas.microsoft.com/office/powerpoint/2010/main" val="19500548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4" descr="Fraunhofer IAO - Exo Guide">
            <a:extLst>
              <a:ext uri="{FF2B5EF4-FFF2-40B4-BE49-F238E27FC236}">
                <a16:creationId xmlns:a16="http://schemas.microsoft.com/office/drawing/2014/main" id="{40F096A1-4600-F993-583F-E12CFD10A6D2}"/>
              </a:ext>
            </a:extLst>
          </p:cNvPr>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l="6133" t="31118" r="5742" b="30941"/>
          <a:stretch/>
        </p:blipFill>
        <p:spPr bwMode="auto">
          <a:xfrm>
            <a:off x="10498630" y="200773"/>
            <a:ext cx="1355961" cy="387675"/>
          </a:xfrm>
          <a:prstGeom prst="rect">
            <a:avLst/>
          </a:prstGeom>
          <a:noFill/>
          <a:extLst>
            <a:ext uri="{909E8E84-426E-40DD-AFC4-6F175D3DCCD1}">
              <a14:hiddenFill xmlns:a14="http://schemas.microsoft.com/office/drawing/2010/main">
                <a:solidFill>
                  <a:srgbClr val="FFFFFF"/>
                </a:solidFill>
              </a14:hiddenFill>
            </a:ext>
          </a:extLst>
        </p:spPr>
      </p:pic>
      <p:sp>
        <p:nvSpPr>
          <p:cNvPr id="9" name="Fußzeilenplatzhalter 8">
            <a:extLst>
              <a:ext uri="{FF2B5EF4-FFF2-40B4-BE49-F238E27FC236}">
                <a16:creationId xmlns:a16="http://schemas.microsoft.com/office/drawing/2014/main" id="{F45C668E-24E1-E1E7-46E3-0D621AD953BF}"/>
              </a:ext>
            </a:extLst>
          </p:cNvPr>
          <p:cNvSpPr>
            <a:spLocks noGrp="1"/>
          </p:cNvSpPr>
          <p:nvPr>
            <p:ph type="ftr" sz="quarter" idx="3"/>
          </p:nvPr>
        </p:nvSpPr>
        <p:spPr>
          <a:xfrm>
            <a:off x="4038600" y="6657227"/>
            <a:ext cx="4114800" cy="200773"/>
          </a:xfrm>
          <a:prstGeom prst="rect">
            <a:avLst/>
          </a:prstGeom>
        </p:spPr>
        <p:txBody>
          <a:bodyPr vert="horz" lIns="0" tIns="0" rIns="0" bIns="0" rtlCol="0" anchor="ctr"/>
          <a:lstStyle>
            <a:lvl1pPr algn="ctr">
              <a:defRPr sz="1200">
                <a:solidFill>
                  <a:srgbClr val="004080"/>
                </a:solidFill>
              </a:defRPr>
            </a:lvl1pPr>
          </a:lstStyle>
          <a:p>
            <a:endParaRPr lang="de-DE" dirty="0"/>
          </a:p>
        </p:txBody>
      </p:sp>
      <p:sp>
        <p:nvSpPr>
          <p:cNvPr id="10" name="Foliennummernplatzhalter 9">
            <a:extLst>
              <a:ext uri="{FF2B5EF4-FFF2-40B4-BE49-F238E27FC236}">
                <a16:creationId xmlns:a16="http://schemas.microsoft.com/office/drawing/2014/main" id="{0A696167-6D78-0A6D-03C7-18F11E6B09EC}"/>
              </a:ext>
            </a:extLst>
          </p:cNvPr>
          <p:cNvSpPr>
            <a:spLocks noGrp="1"/>
          </p:cNvSpPr>
          <p:nvPr>
            <p:ph type="sldNum" sz="quarter" idx="4"/>
          </p:nvPr>
        </p:nvSpPr>
        <p:spPr>
          <a:xfrm>
            <a:off x="9316450" y="6657227"/>
            <a:ext cx="2743200" cy="200773"/>
          </a:xfrm>
          <a:prstGeom prst="rect">
            <a:avLst/>
          </a:prstGeom>
        </p:spPr>
        <p:txBody>
          <a:bodyPr vert="horz" lIns="0" tIns="0" rIns="0" bIns="0" rtlCol="0" anchor="ctr"/>
          <a:lstStyle>
            <a:lvl1pPr algn="r">
              <a:defRPr sz="1050">
                <a:solidFill>
                  <a:srgbClr val="004080"/>
                </a:solidFill>
              </a:defRPr>
            </a:lvl1pPr>
          </a:lstStyle>
          <a:p>
            <a:fld id="{CFE5C5FA-BC1D-4AD1-BB57-E4E5DA93827D}" type="slidenum">
              <a:rPr lang="de-DE" smtClean="0"/>
              <a:pPr/>
              <a:t>‹Nr.›</a:t>
            </a:fld>
            <a:endParaRPr lang="de-DE" dirty="0"/>
          </a:p>
        </p:txBody>
      </p:sp>
    </p:spTree>
    <p:extLst>
      <p:ext uri="{BB962C8B-B14F-4D97-AF65-F5344CB8AC3E}">
        <p14:creationId xmlns:p14="http://schemas.microsoft.com/office/powerpoint/2010/main" val="4262900297"/>
      </p:ext>
    </p:extLst>
  </p:cSld>
  <p:clrMap bg1="lt1" tx1="dk1" bg2="lt2" tx2="dk2" accent1="accent1" accent2="accent2" accent3="accent3" accent4="accent4" accent5="accent5" accent6="accent6" hlink="hlink" folHlink="folHlink"/>
  <p:sldLayoutIdLst>
    <p:sldLayoutId id="2147483708" r:id="rId1"/>
    <p:sldLayoutId id="2147483725" r:id="rId2"/>
    <p:sldLayoutId id="2147483726" r:id="rId3"/>
    <p:sldLayoutId id="2147483728" r:id="rId4"/>
    <p:sldLayoutId id="2147483729" r:id="rId5"/>
    <p:sldLayoutId id="2147483724" r:id="rId6"/>
    <p:sldLayoutId id="2147483720"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www.kahoot.it/"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8.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D24DA5D-225B-18B2-FEA3-418050F3ABB4}"/>
              </a:ext>
            </a:extLst>
          </p:cNvPr>
          <p:cNvSpPr>
            <a:spLocks noGrp="1"/>
          </p:cNvSpPr>
          <p:nvPr>
            <p:ph type="body" sz="quarter" idx="12"/>
          </p:nvPr>
        </p:nvSpPr>
        <p:spPr/>
        <p:txBody>
          <a:bodyPr/>
          <a:lstStyle/>
          <a:p>
            <a:r>
              <a:rPr lang="de-DE" dirty="0"/>
              <a:t>KI in der Fertigung</a:t>
            </a:r>
          </a:p>
        </p:txBody>
      </p:sp>
      <p:sp>
        <p:nvSpPr>
          <p:cNvPr id="3" name="Textplatzhalter 2">
            <a:extLst>
              <a:ext uri="{FF2B5EF4-FFF2-40B4-BE49-F238E27FC236}">
                <a16:creationId xmlns:a16="http://schemas.microsoft.com/office/drawing/2014/main" id="{7CC0CF4C-C39E-E2E5-03C6-65369893EF83}"/>
              </a:ext>
            </a:extLst>
          </p:cNvPr>
          <p:cNvSpPr>
            <a:spLocks noGrp="1"/>
          </p:cNvSpPr>
          <p:nvPr>
            <p:ph type="body" sz="quarter" idx="13"/>
          </p:nvPr>
        </p:nvSpPr>
        <p:spPr/>
        <p:txBody>
          <a:bodyPr/>
          <a:lstStyle/>
          <a:p>
            <a:endParaRPr lang="de-DE" dirty="0"/>
          </a:p>
        </p:txBody>
      </p:sp>
    </p:spTree>
    <p:extLst>
      <p:ext uri="{BB962C8B-B14F-4D97-AF65-F5344CB8AC3E}">
        <p14:creationId xmlns:p14="http://schemas.microsoft.com/office/powerpoint/2010/main" val="1167732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25546-16CB-E1EF-818E-3CA405CA26C7}"/>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DB6DF531-A04E-1D03-8159-68BCC3B91081}"/>
              </a:ext>
            </a:extLst>
          </p:cNvPr>
          <p:cNvSpPr>
            <a:spLocks noGrp="1"/>
          </p:cNvSpPr>
          <p:nvPr>
            <p:ph type="body" sz="quarter" idx="11"/>
          </p:nvPr>
        </p:nvSpPr>
        <p:spPr/>
        <p:txBody>
          <a:bodyPr/>
          <a:lstStyle/>
          <a:p>
            <a:r>
              <a:rPr lang="de-DE" dirty="0"/>
              <a:t>KI in der Fertigung</a:t>
            </a:r>
          </a:p>
        </p:txBody>
      </p:sp>
      <p:sp>
        <p:nvSpPr>
          <p:cNvPr id="3" name="Textplatzhalter 2">
            <a:extLst>
              <a:ext uri="{FF2B5EF4-FFF2-40B4-BE49-F238E27FC236}">
                <a16:creationId xmlns:a16="http://schemas.microsoft.com/office/drawing/2014/main" id="{73E08950-9E98-2BC3-98A5-01D2A1238A12}"/>
              </a:ext>
            </a:extLst>
          </p:cNvPr>
          <p:cNvSpPr>
            <a:spLocks noGrp="1"/>
          </p:cNvSpPr>
          <p:nvPr>
            <p:ph type="body" sz="quarter" idx="10"/>
          </p:nvPr>
        </p:nvSpPr>
        <p:spPr/>
        <p:txBody>
          <a:bodyPr/>
          <a:lstStyle/>
          <a:p>
            <a:r>
              <a:rPr lang="de-DE" dirty="0">
                <a:highlight>
                  <a:srgbClr val="FF00FF"/>
                </a:highlight>
              </a:rPr>
              <a:t>[Falls im Unternehmen vorhanden: Erläutern wie die Zukunftspläne weitere KI in der Fertigung zu integrieren ausschauen]</a:t>
            </a:r>
          </a:p>
        </p:txBody>
      </p:sp>
      <p:sp>
        <p:nvSpPr>
          <p:cNvPr id="4" name="Textplatzhalter 3">
            <a:extLst>
              <a:ext uri="{FF2B5EF4-FFF2-40B4-BE49-F238E27FC236}">
                <a16:creationId xmlns:a16="http://schemas.microsoft.com/office/drawing/2014/main" id="{7A3F025A-F9E9-ECCE-80CA-D06B011F6B4E}"/>
              </a:ext>
            </a:extLst>
          </p:cNvPr>
          <p:cNvSpPr>
            <a:spLocks noGrp="1"/>
          </p:cNvSpPr>
          <p:nvPr>
            <p:ph type="body" sz="quarter" idx="13"/>
          </p:nvPr>
        </p:nvSpPr>
        <p:spPr/>
        <p:txBody>
          <a:bodyPr/>
          <a:lstStyle/>
          <a:p>
            <a:r>
              <a:rPr lang="de-DE" dirty="0"/>
              <a:t>Was muss ich wissen?</a:t>
            </a:r>
          </a:p>
        </p:txBody>
      </p:sp>
      <p:pic>
        <p:nvPicPr>
          <p:cNvPr id="7" name="Bildplatzhalter 6" descr="Ein Bild, das Bautechnik, Stahl, Industrie, Im Haus enthält.&#10;&#10;Automatisch generierte Beschreibung">
            <a:extLst>
              <a:ext uri="{FF2B5EF4-FFF2-40B4-BE49-F238E27FC236}">
                <a16:creationId xmlns:a16="http://schemas.microsoft.com/office/drawing/2014/main" id="{CB2072D9-434E-2264-8855-C377D96D93B2}"/>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26147" r="26147"/>
          <a:stretch>
            <a:fillRect/>
          </a:stretch>
        </p:blipFill>
        <p:spPr/>
      </p:pic>
      <p:sp>
        <p:nvSpPr>
          <p:cNvPr id="8" name="Textfeld 7">
            <a:extLst>
              <a:ext uri="{FF2B5EF4-FFF2-40B4-BE49-F238E27FC236}">
                <a16:creationId xmlns:a16="http://schemas.microsoft.com/office/drawing/2014/main" id="{F238F932-41CC-6470-EA5B-60846C45D860}"/>
              </a:ext>
            </a:extLst>
          </p:cNvPr>
          <p:cNvSpPr txBox="1"/>
          <p:nvPr/>
        </p:nvSpPr>
        <p:spPr>
          <a:xfrm>
            <a:off x="0" y="6419524"/>
            <a:ext cx="5138530" cy="219815"/>
          </a:xfrm>
          <a:prstGeom prst="rect">
            <a:avLst/>
          </a:prstGeom>
          <a:noFill/>
        </p:spPr>
        <p:txBody>
          <a:bodyPr wrap="square" rtlCol="0">
            <a:spAutoFit/>
          </a:bodyPr>
          <a:lstStyle/>
          <a:p>
            <a:r>
              <a:rPr lang="de-DE" sz="800" dirty="0"/>
              <a:t>https://www.geyssel.de/wp-content/uploads/2023/07/KI-produktion-geyssel-scaled-1-1024x574.jpeg</a:t>
            </a:r>
          </a:p>
        </p:txBody>
      </p:sp>
      <p:sp>
        <p:nvSpPr>
          <p:cNvPr id="5" name="Foliennummernplatzhalter 4">
            <a:extLst>
              <a:ext uri="{FF2B5EF4-FFF2-40B4-BE49-F238E27FC236}">
                <a16:creationId xmlns:a16="http://schemas.microsoft.com/office/drawing/2014/main" id="{02C558E8-D81E-F7FF-AF85-F455A382CFFA}"/>
              </a:ext>
            </a:extLst>
          </p:cNvPr>
          <p:cNvSpPr>
            <a:spLocks noGrp="1"/>
          </p:cNvSpPr>
          <p:nvPr>
            <p:ph type="sldNum" sz="quarter" idx="15"/>
          </p:nvPr>
        </p:nvSpPr>
        <p:spPr/>
        <p:txBody>
          <a:bodyPr/>
          <a:lstStyle/>
          <a:p>
            <a:fld id="{CFE5C5FA-BC1D-4AD1-BB57-E4E5DA93827D}" type="slidenum">
              <a:rPr lang="de-DE" smtClean="0"/>
              <a:pPr/>
              <a:t>10</a:t>
            </a:fld>
            <a:endParaRPr lang="de-DE" dirty="0"/>
          </a:p>
        </p:txBody>
      </p:sp>
    </p:spTree>
    <p:extLst>
      <p:ext uri="{BB962C8B-B14F-4D97-AF65-F5344CB8AC3E}">
        <p14:creationId xmlns:p14="http://schemas.microsoft.com/office/powerpoint/2010/main" val="36420869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19877-B4D6-5D49-AF19-2CD2F1E187AC}"/>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FB61F959-B39B-F921-7580-FBADC591744F}"/>
              </a:ext>
            </a:extLst>
          </p:cNvPr>
          <p:cNvSpPr>
            <a:spLocks noGrp="1"/>
          </p:cNvSpPr>
          <p:nvPr>
            <p:ph type="body" sz="quarter" idx="11"/>
          </p:nvPr>
        </p:nvSpPr>
        <p:spPr/>
        <p:txBody>
          <a:bodyPr/>
          <a:lstStyle/>
          <a:p>
            <a:r>
              <a:rPr lang="de-DE" dirty="0"/>
              <a:t>KI in der Fertigung</a:t>
            </a:r>
          </a:p>
        </p:txBody>
      </p:sp>
      <p:sp>
        <p:nvSpPr>
          <p:cNvPr id="3" name="Textplatzhalter 2">
            <a:extLst>
              <a:ext uri="{FF2B5EF4-FFF2-40B4-BE49-F238E27FC236}">
                <a16:creationId xmlns:a16="http://schemas.microsoft.com/office/drawing/2014/main" id="{3292D3E5-FC0B-9C0E-8B9D-C2153856FDA4}"/>
              </a:ext>
            </a:extLst>
          </p:cNvPr>
          <p:cNvSpPr>
            <a:spLocks noGrp="1"/>
          </p:cNvSpPr>
          <p:nvPr>
            <p:ph type="body" sz="quarter" idx="10"/>
          </p:nvPr>
        </p:nvSpPr>
        <p:spPr/>
        <p:txBody>
          <a:bodyPr/>
          <a:lstStyle/>
          <a:p>
            <a:r>
              <a:rPr lang="de-DE" dirty="0"/>
              <a:t>Wichtigkeit von Datenqualität und –</a:t>
            </a:r>
            <a:r>
              <a:rPr lang="de-DE" dirty="0" err="1"/>
              <a:t>hygiene</a:t>
            </a:r>
            <a:r>
              <a:rPr lang="de-DE" dirty="0"/>
              <a:t>:</a:t>
            </a:r>
          </a:p>
          <a:p>
            <a:pPr lvl="1"/>
            <a:r>
              <a:rPr lang="de-DE" dirty="0"/>
              <a:t>Daten genau, zuverlässig und repräsentativ (nur relevante Daten)</a:t>
            </a:r>
          </a:p>
          <a:p>
            <a:pPr lvl="1"/>
            <a:r>
              <a:rPr lang="de-DE" dirty="0"/>
              <a:t>Datenbereinigung und –</a:t>
            </a:r>
            <a:r>
              <a:rPr lang="de-DE" dirty="0" err="1"/>
              <a:t>vorverarbeitung</a:t>
            </a:r>
            <a:r>
              <a:rPr lang="de-DE" dirty="0"/>
              <a:t> notwendig</a:t>
            </a:r>
          </a:p>
          <a:p>
            <a:pPr lvl="1"/>
            <a:r>
              <a:rPr lang="de-DE" dirty="0">
                <a:highlight>
                  <a:srgbClr val="FF00FF"/>
                </a:highlight>
              </a:rPr>
              <a:t>[Prozess der Datenbereinigung sowie Dateneinspeisung in KI unternehmensspezifisch erläutern]</a:t>
            </a:r>
          </a:p>
        </p:txBody>
      </p:sp>
      <p:sp>
        <p:nvSpPr>
          <p:cNvPr id="4" name="Textplatzhalter 3">
            <a:extLst>
              <a:ext uri="{FF2B5EF4-FFF2-40B4-BE49-F238E27FC236}">
                <a16:creationId xmlns:a16="http://schemas.microsoft.com/office/drawing/2014/main" id="{E4DB8200-5D27-405F-EC7B-20E051A8016A}"/>
              </a:ext>
            </a:extLst>
          </p:cNvPr>
          <p:cNvSpPr>
            <a:spLocks noGrp="1"/>
          </p:cNvSpPr>
          <p:nvPr>
            <p:ph type="body" sz="quarter" idx="13"/>
          </p:nvPr>
        </p:nvSpPr>
        <p:spPr/>
        <p:txBody>
          <a:bodyPr/>
          <a:lstStyle/>
          <a:p>
            <a:r>
              <a:rPr lang="de-DE" dirty="0"/>
              <a:t>Was muss ich wissen?</a:t>
            </a:r>
          </a:p>
        </p:txBody>
      </p:sp>
      <p:pic>
        <p:nvPicPr>
          <p:cNvPr id="7" name="Bildplatzhalter 6" descr="Ein Bild, das Bautechnik, Stahl, Industrie, Im Haus enthält.&#10;&#10;Automatisch generierte Beschreibung">
            <a:extLst>
              <a:ext uri="{FF2B5EF4-FFF2-40B4-BE49-F238E27FC236}">
                <a16:creationId xmlns:a16="http://schemas.microsoft.com/office/drawing/2014/main" id="{4C6D29F8-1C6C-4535-AB66-5DB4F88EB3E6}"/>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26147" r="26147"/>
          <a:stretch>
            <a:fillRect/>
          </a:stretch>
        </p:blipFill>
        <p:spPr/>
      </p:pic>
      <p:sp>
        <p:nvSpPr>
          <p:cNvPr id="8" name="Textfeld 7">
            <a:extLst>
              <a:ext uri="{FF2B5EF4-FFF2-40B4-BE49-F238E27FC236}">
                <a16:creationId xmlns:a16="http://schemas.microsoft.com/office/drawing/2014/main" id="{7DF0AA31-CFF5-9714-411C-55A9554DE5FC}"/>
              </a:ext>
            </a:extLst>
          </p:cNvPr>
          <p:cNvSpPr txBox="1"/>
          <p:nvPr/>
        </p:nvSpPr>
        <p:spPr>
          <a:xfrm>
            <a:off x="0" y="6419524"/>
            <a:ext cx="5138530" cy="219815"/>
          </a:xfrm>
          <a:prstGeom prst="rect">
            <a:avLst/>
          </a:prstGeom>
          <a:noFill/>
        </p:spPr>
        <p:txBody>
          <a:bodyPr wrap="square" rtlCol="0">
            <a:spAutoFit/>
          </a:bodyPr>
          <a:lstStyle/>
          <a:p>
            <a:r>
              <a:rPr lang="de-DE" sz="800" dirty="0"/>
              <a:t>https://www.geyssel.de/wp-content/uploads/2023/07/KI-produktion-geyssel-scaled-1-1024x574.jpeg</a:t>
            </a:r>
          </a:p>
        </p:txBody>
      </p:sp>
      <p:sp>
        <p:nvSpPr>
          <p:cNvPr id="5" name="Foliennummernplatzhalter 4">
            <a:extLst>
              <a:ext uri="{FF2B5EF4-FFF2-40B4-BE49-F238E27FC236}">
                <a16:creationId xmlns:a16="http://schemas.microsoft.com/office/drawing/2014/main" id="{CC854C4E-B70A-AE5B-F9E5-1779173F6714}"/>
              </a:ext>
            </a:extLst>
          </p:cNvPr>
          <p:cNvSpPr>
            <a:spLocks noGrp="1"/>
          </p:cNvSpPr>
          <p:nvPr>
            <p:ph type="sldNum" sz="quarter" idx="15"/>
          </p:nvPr>
        </p:nvSpPr>
        <p:spPr/>
        <p:txBody>
          <a:bodyPr/>
          <a:lstStyle/>
          <a:p>
            <a:fld id="{CFE5C5FA-BC1D-4AD1-BB57-E4E5DA93827D}" type="slidenum">
              <a:rPr lang="de-DE" smtClean="0"/>
              <a:pPr/>
              <a:t>11</a:t>
            </a:fld>
            <a:endParaRPr lang="de-DE" dirty="0"/>
          </a:p>
        </p:txBody>
      </p:sp>
    </p:spTree>
    <p:extLst>
      <p:ext uri="{BB962C8B-B14F-4D97-AF65-F5344CB8AC3E}">
        <p14:creationId xmlns:p14="http://schemas.microsoft.com/office/powerpoint/2010/main" val="11946879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3663A-0FC9-B74E-08A8-76462568B4F5}"/>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5D517C6A-BB9F-E2D9-C48C-0EC49566F47C}"/>
              </a:ext>
            </a:extLst>
          </p:cNvPr>
          <p:cNvSpPr>
            <a:spLocks noGrp="1"/>
          </p:cNvSpPr>
          <p:nvPr>
            <p:ph type="body" sz="quarter" idx="11"/>
          </p:nvPr>
        </p:nvSpPr>
        <p:spPr/>
        <p:txBody>
          <a:bodyPr/>
          <a:lstStyle/>
          <a:p>
            <a:r>
              <a:rPr lang="de-DE" dirty="0"/>
              <a:t>KI in der Fertigung</a:t>
            </a:r>
          </a:p>
        </p:txBody>
      </p:sp>
      <p:sp>
        <p:nvSpPr>
          <p:cNvPr id="3" name="Textplatzhalter 2">
            <a:extLst>
              <a:ext uri="{FF2B5EF4-FFF2-40B4-BE49-F238E27FC236}">
                <a16:creationId xmlns:a16="http://schemas.microsoft.com/office/drawing/2014/main" id="{DE11FB80-7B74-CF88-41EA-4FA7F441B0E3}"/>
              </a:ext>
            </a:extLst>
          </p:cNvPr>
          <p:cNvSpPr>
            <a:spLocks noGrp="1"/>
          </p:cNvSpPr>
          <p:nvPr>
            <p:ph type="body" sz="quarter" idx="10"/>
          </p:nvPr>
        </p:nvSpPr>
        <p:spPr/>
        <p:txBody>
          <a:bodyPr/>
          <a:lstStyle/>
          <a:p>
            <a:r>
              <a:rPr lang="de-DE" dirty="0"/>
              <a:t>Wie trägt KI zur Nachhaltigkeit bei?</a:t>
            </a:r>
          </a:p>
          <a:p>
            <a:pPr lvl="1"/>
            <a:r>
              <a:rPr lang="de-DE" dirty="0"/>
              <a:t>Effizienzsteigerung </a:t>
            </a:r>
          </a:p>
          <a:p>
            <a:pPr lvl="1"/>
            <a:r>
              <a:rPr lang="de-DE" dirty="0"/>
              <a:t>Ressourcenschonung </a:t>
            </a:r>
          </a:p>
          <a:p>
            <a:pPr lvl="1"/>
            <a:r>
              <a:rPr lang="de-DE" dirty="0"/>
              <a:t>Emissionsreduktion </a:t>
            </a:r>
          </a:p>
          <a:p>
            <a:pPr lvl="1"/>
            <a:r>
              <a:rPr lang="de-DE" dirty="0"/>
              <a:t>Intelligente Logistik </a:t>
            </a:r>
          </a:p>
          <a:p>
            <a:pPr lvl="1"/>
            <a:r>
              <a:rPr lang="de-DE" dirty="0"/>
              <a:t>Nachhaltige Produkte entwickeln </a:t>
            </a:r>
          </a:p>
          <a:p>
            <a:pPr lvl="1"/>
            <a:r>
              <a:rPr lang="de-DE" dirty="0"/>
              <a:t>Energieeffizienz </a:t>
            </a:r>
          </a:p>
        </p:txBody>
      </p:sp>
      <p:sp>
        <p:nvSpPr>
          <p:cNvPr id="4" name="Textplatzhalter 3">
            <a:extLst>
              <a:ext uri="{FF2B5EF4-FFF2-40B4-BE49-F238E27FC236}">
                <a16:creationId xmlns:a16="http://schemas.microsoft.com/office/drawing/2014/main" id="{510D83B6-85BC-F14E-E7EF-2BB0C8CA20E3}"/>
              </a:ext>
            </a:extLst>
          </p:cNvPr>
          <p:cNvSpPr>
            <a:spLocks noGrp="1"/>
          </p:cNvSpPr>
          <p:nvPr>
            <p:ph type="body" sz="quarter" idx="13"/>
          </p:nvPr>
        </p:nvSpPr>
        <p:spPr/>
        <p:txBody>
          <a:bodyPr/>
          <a:lstStyle/>
          <a:p>
            <a:r>
              <a:rPr lang="de-DE" dirty="0"/>
              <a:t>Was muss ich wissen?</a:t>
            </a:r>
          </a:p>
        </p:txBody>
      </p:sp>
      <p:pic>
        <p:nvPicPr>
          <p:cNvPr id="7" name="Bildplatzhalter 6" descr="Ein Bild, das Bautechnik, Stahl, Industrie, Im Haus enthält.&#10;&#10;Automatisch generierte Beschreibung">
            <a:extLst>
              <a:ext uri="{FF2B5EF4-FFF2-40B4-BE49-F238E27FC236}">
                <a16:creationId xmlns:a16="http://schemas.microsoft.com/office/drawing/2014/main" id="{08A9921F-0F54-9AA7-41CA-D9FE50FB98B7}"/>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26147" r="26147"/>
          <a:stretch>
            <a:fillRect/>
          </a:stretch>
        </p:blipFill>
        <p:spPr/>
      </p:pic>
      <p:sp>
        <p:nvSpPr>
          <p:cNvPr id="8" name="Textfeld 7">
            <a:extLst>
              <a:ext uri="{FF2B5EF4-FFF2-40B4-BE49-F238E27FC236}">
                <a16:creationId xmlns:a16="http://schemas.microsoft.com/office/drawing/2014/main" id="{63EB827E-FC20-D5AB-8023-D1A7AC35D439}"/>
              </a:ext>
            </a:extLst>
          </p:cNvPr>
          <p:cNvSpPr txBox="1"/>
          <p:nvPr/>
        </p:nvSpPr>
        <p:spPr>
          <a:xfrm>
            <a:off x="0" y="6419524"/>
            <a:ext cx="5138530" cy="219815"/>
          </a:xfrm>
          <a:prstGeom prst="rect">
            <a:avLst/>
          </a:prstGeom>
          <a:noFill/>
        </p:spPr>
        <p:txBody>
          <a:bodyPr wrap="square" rtlCol="0">
            <a:spAutoFit/>
          </a:bodyPr>
          <a:lstStyle/>
          <a:p>
            <a:r>
              <a:rPr lang="de-DE" sz="800" dirty="0"/>
              <a:t>https://www.geyssel.de/wp-content/uploads/2023/07/KI-produktion-geyssel-scaled-1-1024x574.jpeg</a:t>
            </a:r>
          </a:p>
        </p:txBody>
      </p:sp>
      <p:sp>
        <p:nvSpPr>
          <p:cNvPr id="5" name="Foliennummernplatzhalter 4">
            <a:extLst>
              <a:ext uri="{FF2B5EF4-FFF2-40B4-BE49-F238E27FC236}">
                <a16:creationId xmlns:a16="http://schemas.microsoft.com/office/drawing/2014/main" id="{DE4F0C27-0098-49A9-7F5D-45462287547C}"/>
              </a:ext>
            </a:extLst>
          </p:cNvPr>
          <p:cNvSpPr>
            <a:spLocks noGrp="1"/>
          </p:cNvSpPr>
          <p:nvPr>
            <p:ph type="sldNum" sz="quarter" idx="15"/>
          </p:nvPr>
        </p:nvSpPr>
        <p:spPr/>
        <p:txBody>
          <a:bodyPr/>
          <a:lstStyle/>
          <a:p>
            <a:fld id="{CFE5C5FA-BC1D-4AD1-BB57-E4E5DA93827D}" type="slidenum">
              <a:rPr lang="de-DE" smtClean="0"/>
              <a:pPr/>
              <a:t>12</a:t>
            </a:fld>
            <a:endParaRPr lang="de-DE" dirty="0"/>
          </a:p>
        </p:txBody>
      </p:sp>
    </p:spTree>
    <p:extLst>
      <p:ext uri="{BB962C8B-B14F-4D97-AF65-F5344CB8AC3E}">
        <p14:creationId xmlns:p14="http://schemas.microsoft.com/office/powerpoint/2010/main" val="12731577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3B5F5-0D48-816B-00E5-E2F4DD8ECC2E}"/>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429C98F4-5405-E903-75D6-750E2D24DD5A}"/>
              </a:ext>
            </a:extLst>
          </p:cNvPr>
          <p:cNvSpPr>
            <a:spLocks noGrp="1"/>
          </p:cNvSpPr>
          <p:nvPr>
            <p:ph type="body" sz="quarter" idx="11"/>
          </p:nvPr>
        </p:nvSpPr>
        <p:spPr/>
        <p:txBody>
          <a:bodyPr/>
          <a:lstStyle/>
          <a:p>
            <a:r>
              <a:rPr lang="de-DE" dirty="0"/>
              <a:t>Quiz: KI in der Fertigung</a:t>
            </a:r>
          </a:p>
        </p:txBody>
      </p:sp>
      <p:sp>
        <p:nvSpPr>
          <p:cNvPr id="3" name="Textplatzhalter 2">
            <a:extLst>
              <a:ext uri="{FF2B5EF4-FFF2-40B4-BE49-F238E27FC236}">
                <a16:creationId xmlns:a16="http://schemas.microsoft.com/office/drawing/2014/main" id="{FBDE5673-6E17-BAB8-C0D7-69E57DB1F31F}"/>
              </a:ext>
            </a:extLst>
          </p:cNvPr>
          <p:cNvSpPr>
            <a:spLocks noGrp="1"/>
          </p:cNvSpPr>
          <p:nvPr>
            <p:ph type="body" sz="quarter" idx="10"/>
          </p:nvPr>
        </p:nvSpPr>
        <p:spPr/>
        <p:txBody>
          <a:bodyPr/>
          <a:lstStyle/>
          <a:p>
            <a:r>
              <a:rPr lang="de-DE" dirty="0"/>
              <a:t>Meldet euch bei </a:t>
            </a:r>
            <a:r>
              <a:rPr lang="de-DE" dirty="0" err="1"/>
              <a:t>Kahoot</a:t>
            </a:r>
            <a:r>
              <a:rPr lang="de-DE" dirty="0"/>
              <a:t> (</a:t>
            </a:r>
            <a:r>
              <a:rPr lang="de-DE" dirty="0">
                <a:hlinkClick r:id="rId3">
                  <a:extLst>
                    <a:ext uri="{A12FA001-AC4F-418D-AE19-62706E023703}">
                      <ahyp:hlinkClr xmlns:ahyp="http://schemas.microsoft.com/office/drawing/2018/hyperlinkcolor" val="tx"/>
                    </a:ext>
                  </a:extLst>
                </a:hlinkClick>
              </a:rPr>
              <a:t>www.kahoot.it</a:t>
            </a:r>
            <a:r>
              <a:rPr lang="de-DE" dirty="0"/>
              <a:t>) an:</a:t>
            </a:r>
          </a:p>
          <a:p>
            <a:pPr lvl="1"/>
            <a:r>
              <a:rPr lang="de-DE" dirty="0"/>
              <a:t>Game PIN: </a:t>
            </a:r>
            <a:r>
              <a:rPr lang="de-DE" dirty="0">
                <a:highlight>
                  <a:srgbClr val="FF00FF"/>
                </a:highlight>
              </a:rPr>
              <a:t>[Game PIN und QR-Code auf der Folie einfügen]</a:t>
            </a:r>
          </a:p>
        </p:txBody>
      </p:sp>
      <p:sp>
        <p:nvSpPr>
          <p:cNvPr id="4" name="Textplatzhalter 3">
            <a:extLst>
              <a:ext uri="{FF2B5EF4-FFF2-40B4-BE49-F238E27FC236}">
                <a16:creationId xmlns:a16="http://schemas.microsoft.com/office/drawing/2014/main" id="{4DC8199E-237D-6E77-B2B7-996E1C46462C}"/>
              </a:ext>
            </a:extLst>
          </p:cNvPr>
          <p:cNvSpPr>
            <a:spLocks noGrp="1"/>
          </p:cNvSpPr>
          <p:nvPr>
            <p:ph type="body" sz="quarter" idx="13"/>
          </p:nvPr>
        </p:nvSpPr>
        <p:spPr/>
        <p:txBody>
          <a:bodyPr/>
          <a:lstStyle/>
          <a:p>
            <a:r>
              <a:rPr lang="de-DE" dirty="0"/>
              <a:t>Was muss ich tun?</a:t>
            </a:r>
          </a:p>
        </p:txBody>
      </p:sp>
      <p:sp>
        <p:nvSpPr>
          <p:cNvPr id="9" name="Textfeld 8">
            <a:extLst>
              <a:ext uri="{FF2B5EF4-FFF2-40B4-BE49-F238E27FC236}">
                <a16:creationId xmlns:a16="http://schemas.microsoft.com/office/drawing/2014/main" id="{66D65763-FF45-5C33-6A66-561E823F69D5}"/>
              </a:ext>
            </a:extLst>
          </p:cNvPr>
          <p:cNvSpPr txBox="1"/>
          <p:nvPr/>
        </p:nvSpPr>
        <p:spPr>
          <a:xfrm>
            <a:off x="0" y="6419524"/>
            <a:ext cx="5138530" cy="219815"/>
          </a:xfrm>
          <a:prstGeom prst="rect">
            <a:avLst/>
          </a:prstGeom>
          <a:noFill/>
        </p:spPr>
        <p:txBody>
          <a:bodyPr wrap="square" rtlCol="0">
            <a:spAutoFit/>
          </a:bodyPr>
          <a:lstStyle/>
          <a:p>
            <a:r>
              <a:rPr lang="de-DE" sz="800" dirty="0"/>
              <a:t>https://www.geyssel.de/wp-content/uploads/2023/07/KI-produktion-geyssel-scaled-1-1024x574.jpeg</a:t>
            </a:r>
          </a:p>
        </p:txBody>
      </p:sp>
      <p:graphicFrame>
        <p:nvGraphicFramePr>
          <p:cNvPr id="10" name="Objekt 9">
            <a:extLst>
              <a:ext uri="{FF2B5EF4-FFF2-40B4-BE49-F238E27FC236}">
                <a16:creationId xmlns:a16="http://schemas.microsoft.com/office/drawing/2014/main" id="{B1208EA9-1D60-D58C-C308-C8B9FE603FDD}"/>
              </a:ext>
            </a:extLst>
          </p:cNvPr>
          <p:cNvGraphicFramePr>
            <a:graphicFrameLocks noChangeAspect="1"/>
          </p:cNvGraphicFramePr>
          <p:nvPr>
            <p:extLst>
              <p:ext uri="{D42A27DB-BD31-4B8C-83A1-F6EECF244321}">
                <p14:modId xmlns:p14="http://schemas.microsoft.com/office/powerpoint/2010/main" val="4077084986"/>
              </p:ext>
            </p:extLst>
          </p:nvPr>
        </p:nvGraphicFramePr>
        <p:xfrm>
          <a:off x="11277600" y="936163"/>
          <a:ext cx="914400" cy="792162"/>
        </p:xfrm>
        <a:graphic>
          <a:graphicData uri="http://schemas.openxmlformats.org/presentationml/2006/ole">
            <mc:AlternateContent xmlns:mc="http://schemas.openxmlformats.org/markup-compatibility/2006">
              <mc:Choice xmlns:v="urn:schemas-microsoft-com:vml" Requires="v">
                <p:oleObj name="Acrobat Document" showAsIcon="1" r:id="rId4" imgW="914282" imgH="792690" progId="AcroExch.Document.DC">
                  <p:embed/>
                </p:oleObj>
              </mc:Choice>
              <mc:Fallback>
                <p:oleObj name="Acrobat Document" showAsIcon="1" r:id="rId4" imgW="914282" imgH="792690" progId="AcroExch.Document.DC">
                  <p:embed/>
                  <p:pic>
                    <p:nvPicPr>
                      <p:cNvPr id="0" name=""/>
                      <p:cNvPicPr/>
                      <p:nvPr/>
                    </p:nvPicPr>
                    <p:blipFill>
                      <a:blip r:embed="rId5"/>
                      <a:stretch>
                        <a:fillRect/>
                      </a:stretch>
                    </p:blipFill>
                    <p:spPr>
                      <a:xfrm>
                        <a:off x="11277600" y="936163"/>
                        <a:ext cx="914400" cy="792162"/>
                      </a:xfrm>
                      <a:prstGeom prst="rect">
                        <a:avLst/>
                      </a:prstGeom>
                    </p:spPr>
                  </p:pic>
                </p:oleObj>
              </mc:Fallback>
            </mc:AlternateContent>
          </a:graphicData>
        </a:graphic>
      </p:graphicFrame>
      <p:pic>
        <p:nvPicPr>
          <p:cNvPr id="7" name="Bildplatzhalter 6" descr="Ein Bild, das Bautechnik, Stahl, Industrie, Im Haus enthält.&#10;&#10;Automatisch generierte Beschreibung">
            <a:extLst>
              <a:ext uri="{FF2B5EF4-FFF2-40B4-BE49-F238E27FC236}">
                <a16:creationId xmlns:a16="http://schemas.microsoft.com/office/drawing/2014/main" id="{641DD21E-3623-E69C-484F-732685249D95}"/>
              </a:ext>
            </a:extLst>
          </p:cNvPr>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l="26147" r="26147"/>
          <a:stretch>
            <a:fillRect/>
          </a:stretch>
        </p:blipFill>
        <p:spPr>
          <a:xfrm>
            <a:off x="-1" y="1954345"/>
            <a:ext cx="3800476" cy="4465179"/>
          </a:xfrm>
        </p:spPr>
      </p:pic>
      <p:sp>
        <p:nvSpPr>
          <p:cNvPr id="5" name="Foliennummernplatzhalter 4">
            <a:extLst>
              <a:ext uri="{FF2B5EF4-FFF2-40B4-BE49-F238E27FC236}">
                <a16:creationId xmlns:a16="http://schemas.microsoft.com/office/drawing/2014/main" id="{1E90A98D-5D5F-8A46-82C7-0E1C2BDF5496}"/>
              </a:ext>
            </a:extLst>
          </p:cNvPr>
          <p:cNvSpPr>
            <a:spLocks noGrp="1"/>
          </p:cNvSpPr>
          <p:nvPr>
            <p:ph type="sldNum" sz="quarter" idx="15"/>
          </p:nvPr>
        </p:nvSpPr>
        <p:spPr/>
        <p:txBody>
          <a:bodyPr/>
          <a:lstStyle/>
          <a:p>
            <a:fld id="{CFE5C5FA-BC1D-4AD1-BB57-E4E5DA93827D}" type="slidenum">
              <a:rPr lang="de-DE" smtClean="0"/>
              <a:pPr/>
              <a:t>13</a:t>
            </a:fld>
            <a:endParaRPr lang="de-DE" dirty="0"/>
          </a:p>
        </p:txBody>
      </p:sp>
    </p:spTree>
    <p:extLst>
      <p:ext uri="{BB962C8B-B14F-4D97-AF65-F5344CB8AC3E}">
        <p14:creationId xmlns:p14="http://schemas.microsoft.com/office/powerpoint/2010/main" val="40579301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5E8B734-0712-2630-3EF2-7A225F94CD8B}"/>
              </a:ext>
            </a:extLst>
          </p:cNvPr>
          <p:cNvSpPr>
            <a:spLocks noGrp="1"/>
          </p:cNvSpPr>
          <p:nvPr>
            <p:ph type="body" sz="quarter" idx="11"/>
          </p:nvPr>
        </p:nvSpPr>
        <p:spPr/>
        <p:txBody>
          <a:bodyPr/>
          <a:lstStyle/>
          <a:p>
            <a:r>
              <a:rPr lang="de-DE" dirty="0"/>
              <a:t>KI in der Fertigung</a:t>
            </a:r>
          </a:p>
        </p:txBody>
      </p:sp>
      <p:sp>
        <p:nvSpPr>
          <p:cNvPr id="3" name="Textplatzhalter 2">
            <a:extLst>
              <a:ext uri="{FF2B5EF4-FFF2-40B4-BE49-F238E27FC236}">
                <a16:creationId xmlns:a16="http://schemas.microsoft.com/office/drawing/2014/main" id="{623F3E95-A9FD-2D48-4B80-D7A393D29076}"/>
              </a:ext>
            </a:extLst>
          </p:cNvPr>
          <p:cNvSpPr>
            <a:spLocks noGrp="1"/>
          </p:cNvSpPr>
          <p:nvPr>
            <p:ph type="body" sz="quarter" idx="10"/>
          </p:nvPr>
        </p:nvSpPr>
        <p:spPr/>
        <p:txBody>
          <a:bodyPr/>
          <a:lstStyle/>
          <a:p>
            <a:r>
              <a:rPr lang="de-DE" dirty="0"/>
              <a:t>Wir haben gelernt:</a:t>
            </a:r>
          </a:p>
          <a:p>
            <a:pPr lvl="1"/>
            <a:r>
              <a:rPr lang="de-DE" dirty="0"/>
              <a:t>Was KI ist</a:t>
            </a:r>
          </a:p>
          <a:p>
            <a:pPr lvl="1"/>
            <a:r>
              <a:rPr lang="de-DE" dirty="0"/>
              <a:t>Wie KI in der Fertigung eingesetzt werden kann</a:t>
            </a:r>
          </a:p>
          <a:p>
            <a:pPr lvl="1"/>
            <a:r>
              <a:rPr lang="de-DE" dirty="0"/>
              <a:t>Was Datenmanagement im Zusammenhang mit KI bedeutet</a:t>
            </a:r>
          </a:p>
          <a:p>
            <a:pPr lvl="1"/>
            <a:r>
              <a:rPr lang="de-DE" dirty="0"/>
              <a:t>Wieso KI die Nachhaltigkeitsziele eines Unternehmens unterstützt</a:t>
            </a:r>
          </a:p>
          <a:p>
            <a:pPr lvl="1"/>
            <a:endParaRPr lang="de-DE" dirty="0">
              <a:highlight>
                <a:srgbClr val="FF00FF"/>
              </a:highlight>
            </a:endParaRPr>
          </a:p>
          <a:p>
            <a:pPr lvl="1"/>
            <a:endParaRPr lang="de-DE" dirty="0">
              <a:highlight>
                <a:srgbClr val="FF00FF"/>
              </a:highlight>
            </a:endParaRPr>
          </a:p>
          <a:p>
            <a:pPr marL="0" marR="0" lvl="0" indent="0" algn="l" defTabSz="914400" rtl="0" eaLnBrk="1" fontAlgn="auto" latinLnBrk="0" hangingPunct="1">
              <a:lnSpc>
                <a:spcPct val="90000"/>
              </a:lnSpc>
              <a:spcBef>
                <a:spcPts val="1000"/>
              </a:spcBef>
              <a:spcAft>
                <a:spcPts val="0"/>
              </a:spcAft>
              <a:buClr>
                <a:srgbClr val="92D050"/>
              </a:buClr>
              <a:buSzTx/>
              <a:buFont typeface="Arial" panose="020B0604020202020204" pitchFamily="34" charset="0"/>
              <a:buNone/>
              <a:tabLst/>
              <a:defRPr/>
            </a:pPr>
            <a:r>
              <a:rPr kumimoji="0" lang="de-DE" sz="2400" b="0" i="0" u="none" strike="noStrike" kern="1200" cap="none" spc="0" normalizeH="0" baseline="0" noProof="0" dirty="0">
                <a:ln>
                  <a:noFill/>
                </a:ln>
                <a:solidFill>
                  <a:srgbClr val="FFFFFF"/>
                </a:solidFill>
                <a:effectLst/>
                <a:uLnTx/>
                <a:uFillTx/>
                <a:latin typeface="Arial"/>
                <a:ea typeface="+mn-ea"/>
                <a:cs typeface="+mn-cs"/>
                <a:sym typeface="Wingdings" panose="05000000000000000000" pitchFamily="2" charset="2"/>
              </a:rPr>
              <a:t></a:t>
            </a:r>
            <a:r>
              <a:rPr kumimoji="0" lang="de-DE" sz="2400" b="0" i="0" u="none" strike="noStrike" kern="1200" cap="none" spc="0" normalizeH="0" baseline="0" noProof="0" dirty="0">
                <a:ln>
                  <a:noFill/>
                </a:ln>
                <a:solidFill>
                  <a:srgbClr val="FFFFFF"/>
                </a:solidFill>
                <a:effectLst/>
                <a:uLnTx/>
                <a:uFillTx/>
                <a:latin typeface="Arial"/>
                <a:ea typeface="+mn-ea"/>
                <a:cs typeface="+mn-cs"/>
              </a:rPr>
              <a:t>Habt ihr noch Fragen?</a:t>
            </a:r>
          </a:p>
        </p:txBody>
      </p:sp>
      <p:sp>
        <p:nvSpPr>
          <p:cNvPr id="4" name="Textplatzhalter 3">
            <a:extLst>
              <a:ext uri="{FF2B5EF4-FFF2-40B4-BE49-F238E27FC236}">
                <a16:creationId xmlns:a16="http://schemas.microsoft.com/office/drawing/2014/main" id="{20D23F5E-1155-F033-64E5-602C748543F7}"/>
              </a:ext>
            </a:extLst>
          </p:cNvPr>
          <p:cNvSpPr>
            <a:spLocks noGrp="1"/>
          </p:cNvSpPr>
          <p:nvPr>
            <p:ph type="body" sz="quarter" idx="13"/>
          </p:nvPr>
        </p:nvSpPr>
        <p:spPr/>
        <p:txBody>
          <a:bodyPr/>
          <a:lstStyle/>
          <a:p>
            <a:r>
              <a:rPr lang="de-DE" dirty="0"/>
              <a:t>Was haben wir heute gelernt?</a:t>
            </a:r>
          </a:p>
        </p:txBody>
      </p:sp>
      <p:pic>
        <p:nvPicPr>
          <p:cNvPr id="7" name="Bildplatzhalter 6">
            <a:extLst>
              <a:ext uri="{FF2B5EF4-FFF2-40B4-BE49-F238E27FC236}">
                <a16:creationId xmlns:a16="http://schemas.microsoft.com/office/drawing/2014/main" id="{CDD41ED0-D90D-E421-49C1-E635090F66FC}"/>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23" r="23"/>
          <a:stretch/>
        </p:blipFill>
        <p:spPr/>
      </p:pic>
      <p:sp>
        <p:nvSpPr>
          <p:cNvPr id="5" name="Foliennummernplatzhalter 4">
            <a:extLst>
              <a:ext uri="{FF2B5EF4-FFF2-40B4-BE49-F238E27FC236}">
                <a16:creationId xmlns:a16="http://schemas.microsoft.com/office/drawing/2014/main" id="{C86628E2-C48D-A4B4-931D-78874D787FB8}"/>
              </a:ext>
            </a:extLst>
          </p:cNvPr>
          <p:cNvSpPr>
            <a:spLocks noGrp="1"/>
          </p:cNvSpPr>
          <p:nvPr>
            <p:ph type="sldNum" sz="quarter" idx="15"/>
          </p:nvPr>
        </p:nvSpPr>
        <p:spPr/>
        <p:txBody>
          <a:bodyPr/>
          <a:lstStyle/>
          <a:p>
            <a:fld id="{CFE5C5FA-BC1D-4AD1-BB57-E4E5DA93827D}" type="slidenum">
              <a:rPr lang="de-DE" smtClean="0"/>
              <a:pPr/>
              <a:t>14</a:t>
            </a:fld>
            <a:endParaRPr lang="de-DE" dirty="0"/>
          </a:p>
        </p:txBody>
      </p:sp>
    </p:spTree>
    <p:extLst>
      <p:ext uri="{BB962C8B-B14F-4D97-AF65-F5344CB8AC3E}">
        <p14:creationId xmlns:p14="http://schemas.microsoft.com/office/powerpoint/2010/main" val="21048264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81300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platzhalter 8">
            <a:extLst>
              <a:ext uri="{FF2B5EF4-FFF2-40B4-BE49-F238E27FC236}">
                <a16:creationId xmlns:a16="http://schemas.microsoft.com/office/drawing/2014/main" id="{DC97EA95-9C05-D02B-504C-3BEEB3F6B212}"/>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18750" r="17414"/>
          <a:stretch/>
        </p:blipFill>
        <p:spPr>
          <a:xfrm>
            <a:off x="-1" y="1954345"/>
            <a:ext cx="3800476" cy="4465179"/>
          </a:xfrm>
        </p:spPr>
      </p:pic>
      <p:sp>
        <p:nvSpPr>
          <p:cNvPr id="3" name="Textplatzhalter 2">
            <a:extLst>
              <a:ext uri="{FF2B5EF4-FFF2-40B4-BE49-F238E27FC236}">
                <a16:creationId xmlns:a16="http://schemas.microsoft.com/office/drawing/2014/main" id="{BF56E5C5-FBD3-D892-6AC0-8D092C915CC7}"/>
              </a:ext>
            </a:extLst>
          </p:cNvPr>
          <p:cNvSpPr>
            <a:spLocks noGrp="1"/>
          </p:cNvSpPr>
          <p:nvPr>
            <p:ph type="body" sz="quarter" idx="16"/>
          </p:nvPr>
        </p:nvSpPr>
        <p:spPr/>
        <p:txBody>
          <a:bodyPr/>
          <a:lstStyle/>
          <a:p>
            <a:r>
              <a:rPr lang="de-DE" dirty="0"/>
              <a:t>KI </a:t>
            </a:r>
          </a:p>
          <a:p>
            <a:r>
              <a:rPr lang="de-DE" dirty="0"/>
              <a:t>KI-Einsatz in der Fertigung</a:t>
            </a:r>
          </a:p>
        </p:txBody>
      </p:sp>
      <p:sp>
        <p:nvSpPr>
          <p:cNvPr id="4" name="Textplatzhalter 3">
            <a:extLst>
              <a:ext uri="{FF2B5EF4-FFF2-40B4-BE49-F238E27FC236}">
                <a16:creationId xmlns:a16="http://schemas.microsoft.com/office/drawing/2014/main" id="{36085B98-BCC6-DB3B-C463-199535A1FD80}"/>
              </a:ext>
            </a:extLst>
          </p:cNvPr>
          <p:cNvSpPr>
            <a:spLocks noGrp="1"/>
          </p:cNvSpPr>
          <p:nvPr>
            <p:ph type="body" sz="quarter" idx="17"/>
          </p:nvPr>
        </p:nvSpPr>
        <p:spPr/>
        <p:txBody>
          <a:bodyPr/>
          <a:lstStyle/>
          <a:p>
            <a:r>
              <a:rPr lang="de-DE" dirty="0"/>
              <a:t>90 Minuten</a:t>
            </a:r>
          </a:p>
        </p:txBody>
      </p:sp>
      <p:sp>
        <p:nvSpPr>
          <p:cNvPr id="5" name="Textplatzhalter 4">
            <a:extLst>
              <a:ext uri="{FF2B5EF4-FFF2-40B4-BE49-F238E27FC236}">
                <a16:creationId xmlns:a16="http://schemas.microsoft.com/office/drawing/2014/main" id="{F8E9B24C-6C68-5770-729A-4ADAB709D84D}"/>
              </a:ext>
            </a:extLst>
          </p:cNvPr>
          <p:cNvSpPr>
            <a:spLocks noGrp="1"/>
          </p:cNvSpPr>
          <p:nvPr>
            <p:ph type="body" sz="quarter" idx="18"/>
          </p:nvPr>
        </p:nvSpPr>
        <p:spPr/>
        <p:txBody>
          <a:bodyPr/>
          <a:lstStyle/>
          <a:p>
            <a:r>
              <a:rPr lang="de-DE" dirty="0"/>
              <a:t>Internetfähiges Gerät (z.B. Handy oder Tablet)</a:t>
            </a:r>
          </a:p>
        </p:txBody>
      </p:sp>
      <p:sp>
        <p:nvSpPr>
          <p:cNvPr id="6" name="Textplatzhalter 5">
            <a:extLst>
              <a:ext uri="{FF2B5EF4-FFF2-40B4-BE49-F238E27FC236}">
                <a16:creationId xmlns:a16="http://schemas.microsoft.com/office/drawing/2014/main" id="{36F98ACD-1B16-8DBC-B967-7D1ACF91B58E}"/>
              </a:ext>
            </a:extLst>
          </p:cNvPr>
          <p:cNvSpPr>
            <a:spLocks noGrp="1"/>
          </p:cNvSpPr>
          <p:nvPr>
            <p:ph type="body" sz="quarter" idx="11"/>
          </p:nvPr>
        </p:nvSpPr>
        <p:spPr/>
        <p:txBody>
          <a:bodyPr/>
          <a:lstStyle/>
          <a:p>
            <a:r>
              <a:rPr lang="de-DE" dirty="0"/>
              <a:t>Modul: KI in der Fertigung</a:t>
            </a:r>
          </a:p>
        </p:txBody>
      </p:sp>
      <p:sp>
        <p:nvSpPr>
          <p:cNvPr id="7" name="Textplatzhalter 6">
            <a:extLst>
              <a:ext uri="{FF2B5EF4-FFF2-40B4-BE49-F238E27FC236}">
                <a16:creationId xmlns:a16="http://schemas.microsoft.com/office/drawing/2014/main" id="{7AAB6368-EFA7-2CF9-7947-5D2853570036}"/>
              </a:ext>
            </a:extLst>
          </p:cNvPr>
          <p:cNvSpPr>
            <a:spLocks noGrp="1"/>
          </p:cNvSpPr>
          <p:nvPr>
            <p:ph type="body" sz="quarter" idx="13"/>
          </p:nvPr>
        </p:nvSpPr>
        <p:spPr/>
        <p:txBody>
          <a:bodyPr/>
          <a:lstStyle/>
          <a:p>
            <a:r>
              <a:rPr lang="de-DE" dirty="0"/>
              <a:t>Was sind die Fakten?</a:t>
            </a:r>
          </a:p>
        </p:txBody>
      </p:sp>
      <p:sp>
        <p:nvSpPr>
          <p:cNvPr id="10" name="Textfeld 9">
            <a:extLst>
              <a:ext uri="{FF2B5EF4-FFF2-40B4-BE49-F238E27FC236}">
                <a16:creationId xmlns:a16="http://schemas.microsoft.com/office/drawing/2014/main" id="{1A622A4F-F603-C7CD-7982-1B83CE06D1B2}"/>
              </a:ext>
            </a:extLst>
          </p:cNvPr>
          <p:cNvSpPr txBox="1"/>
          <p:nvPr/>
        </p:nvSpPr>
        <p:spPr>
          <a:xfrm>
            <a:off x="-1" y="6419523"/>
            <a:ext cx="2792897" cy="169277"/>
          </a:xfrm>
          <a:prstGeom prst="rect">
            <a:avLst/>
          </a:prstGeom>
          <a:noFill/>
        </p:spPr>
        <p:txBody>
          <a:bodyPr wrap="square" rtlCol="0">
            <a:spAutoFit/>
          </a:bodyPr>
          <a:lstStyle/>
          <a:p>
            <a:r>
              <a:rPr lang="de-DE" sz="500" dirty="0"/>
              <a:t>https://www.produktion.de/files/upload/post/pro/2023/04/290991/ki-technologie.jpg</a:t>
            </a:r>
          </a:p>
        </p:txBody>
      </p:sp>
      <p:sp>
        <p:nvSpPr>
          <p:cNvPr id="2" name="Foliennummernplatzhalter 1">
            <a:extLst>
              <a:ext uri="{FF2B5EF4-FFF2-40B4-BE49-F238E27FC236}">
                <a16:creationId xmlns:a16="http://schemas.microsoft.com/office/drawing/2014/main" id="{ACFD9B34-709A-7178-8178-EEC6509BE95D}"/>
              </a:ext>
            </a:extLst>
          </p:cNvPr>
          <p:cNvSpPr>
            <a:spLocks noGrp="1"/>
          </p:cNvSpPr>
          <p:nvPr>
            <p:ph type="sldNum" sz="quarter" idx="15"/>
          </p:nvPr>
        </p:nvSpPr>
        <p:spPr/>
        <p:txBody>
          <a:bodyPr/>
          <a:lstStyle/>
          <a:p>
            <a:fld id="{CFE5C5FA-BC1D-4AD1-BB57-E4E5DA93827D}" type="slidenum">
              <a:rPr lang="de-DE" smtClean="0"/>
              <a:pPr/>
              <a:t>2</a:t>
            </a:fld>
            <a:endParaRPr lang="de-DE" dirty="0"/>
          </a:p>
        </p:txBody>
      </p:sp>
    </p:spTree>
    <p:extLst>
      <p:ext uri="{BB962C8B-B14F-4D97-AF65-F5344CB8AC3E}">
        <p14:creationId xmlns:p14="http://schemas.microsoft.com/office/powerpoint/2010/main" val="2256114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platzhalter 8">
            <a:extLst>
              <a:ext uri="{FF2B5EF4-FFF2-40B4-BE49-F238E27FC236}">
                <a16:creationId xmlns:a16="http://schemas.microsoft.com/office/drawing/2014/main" id="{CB8BEE19-3365-92AE-7C8B-DCF421D58F5D}"/>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23" r="23"/>
          <a:stretch/>
        </p:blipFill>
        <p:spPr>
          <a:xfrm>
            <a:off x="-1" y="1954345"/>
            <a:ext cx="3800476" cy="4465179"/>
          </a:xfrm>
        </p:spPr>
      </p:pic>
      <p:sp>
        <p:nvSpPr>
          <p:cNvPr id="3" name="Textplatzhalter 2">
            <a:extLst>
              <a:ext uri="{FF2B5EF4-FFF2-40B4-BE49-F238E27FC236}">
                <a16:creationId xmlns:a16="http://schemas.microsoft.com/office/drawing/2014/main" id="{77301916-A75B-F134-259F-187F329A015B}"/>
              </a:ext>
            </a:extLst>
          </p:cNvPr>
          <p:cNvSpPr>
            <a:spLocks noGrp="1"/>
          </p:cNvSpPr>
          <p:nvPr>
            <p:ph type="body" sz="quarter" idx="16"/>
          </p:nvPr>
        </p:nvSpPr>
        <p:spPr/>
        <p:txBody>
          <a:bodyPr/>
          <a:lstStyle/>
          <a:p>
            <a:r>
              <a:rPr lang="de-DE" dirty="0"/>
              <a:t>Vortrag</a:t>
            </a:r>
          </a:p>
          <a:p>
            <a:r>
              <a:rPr lang="de-DE" dirty="0"/>
              <a:t>Quiz</a:t>
            </a:r>
          </a:p>
        </p:txBody>
      </p:sp>
      <p:sp>
        <p:nvSpPr>
          <p:cNvPr id="4" name="Textplatzhalter 3">
            <a:extLst>
              <a:ext uri="{FF2B5EF4-FFF2-40B4-BE49-F238E27FC236}">
                <a16:creationId xmlns:a16="http://schemas.microsoft.com/office/drawing/2014/main" id="{28A01D43-FBD4-0BA9-B847-CBE6E649A76E}"/>
              </a:ext>
            </a:extLst>
          </p:cNvPr>
          <p:cNvSpPr>
            <a:spLocks noGrp="1"/>
          </p:cNvSpPr>
          <p:nvPr>
            <p:ph type="body" sz="quarter" idx="17"/>
          </p:nvPr>
        </p:nvSpPr>
        <p:spPr/>
        <p:txBody>
          <a:bodyPr/>
          <a:lstStyle/>
          <a:p>
            <a:r>
              <a:rPr lang="de-DE" dirty="0"/>
              <a:t>Seminarraum</a:t>
            </a:r>
          </a:p>
        </p:txBody>
      </p:sp>
      <p:sp>
        <p:nvSpPr>
          <p:cNvPr id="5" name="Textplatzhalter 4">
            <a:extLst>
              <a:ext uri="{FF2B5EF4-FFF2-40B4-BE49-F238E27FC236}">
                <a16:creationId xmlns:a16="http://schemas.microsoft.com/office/drawing/2014/main" id="{50D88215-0100-8C45-50CB-14D148A0D94B}"/>
              </a:ext>
            </a:extLst>
          </p:cNvPr>
          <p:cNvSpPr>
            <a:spLocks noGrp="1"/>
          </p:cNvSpPr>
          <p:nvPr>
            <p:ph type="body" sz="quarter" idx="18"/>
          </p:nvPr>
        </p:nvSpPr>
        <p:spPr/>
        <p:txBody>
          <a:bodyPr/>
          <a:lstStyle/>
          <a:p>
            <a:r>
              <a:rPr lang="de-DE" dirty="0"/>
              <a:t>Modul: Grundlagen der Nachhaltigkeit</a:t>
            </a:r>
          </a:p>
        </p:txBody>
      </p:sp>
      <p:sp>
        <p:nvSpPr>
          <p:cNvPr id="6" name="Textplatzhalter 5">
            <a:extLst>
              <a:ext uri="{FF2B5EF4-FFF2-40B4-BE49-F238E27FC236}">
                <a16:creationId xmlns:a16="http://schemas.microsoft.com/office/drawing/2014/main" id="{D1EFBF84-9D65-90AF-253A-9DEEBCA55192}"/>
              </a:ext>
            </a:extLst>
          </p:cNvPr>
          <p:cNvSpPr>
            <a:spLocks noGrp="1"/>
          </p:cNvSpPr>
          <p:nvPr>
            <p:ph type="body" sz="quarter" idx="11"/>
          </p:nvPr>
        </p:nvSpPr>
        <p:spPr/>
        <p:txBody>
          <a:bodyPr/>
          <a:lstStyle/>
          <a:p>
            <a:r>
              <a:rPr lang="de-DE" dirty="0"/>
              <a:t>Modul: KI in der Fertigung</a:t>
            </a:r>
          </a:p>
        </p:txBody>
      </p:sp>
      <p:sp>
        <p:nvSpPr>
          <p:cNvPr id="7" name="Textplatzhalter 6">
            <a:extLst>
              <a:ext uri="{FF2B5EF4-FFF2-40B4-BE49-F238E27FC236}">
                <a16:creationId xmlns:a16="http://schemas.microsoft.com/office/drawing/2014/main" id="{458CBA46-253C-1A0D-996B-EB8AC3A4A6EC}"/>
              </a:ext>
            </a:extLst>
          </p:cNvPr>
          <p:cNvSpPr>
            <a:spLocks noGrp="1"/>
          </p:cNvSpPr>
          <p:nvPr>
            <p:ph type="body" sz="quarter" idx="13"/>
          </p:nvPr>
        </p:nvSpPr>
        <p:spPr/>
        <p:txBody>
          <a:bodyPr/>
          <a:lstStyle/>
          <a:p>
            <a:r>
              <a:rPr lang="de-DE" dirty="0"/>
              <a:t>Was sind die Fakten?</a:t>
            </a:r>
          </a:p>
          <a:p>
            <a:endParaRPr lang="de-DE" dirty="0"/>
          </a:p>
        </p:txBody>
      </p:sp>
      <p:sp>
        <p:nvSpPr>
          <p:cNvPr id="10" name="Textfeld 9">
            <a:extLst>
              <a:ext uri="{FF2B5EF4-FFF2-40B4-BE49-F238E27FC236}">
                <a16:creationId xmlns:a16="http://schemas.microsoft.com/office/drawing/2014/main" id="{83B420A9-5D10-8F30-CF11-472EC5C9D805}"/>
              </a:ext>
            </a:extLst>
          </p:cNvPr>
          <p:cNvSpPr txBox="1"/>
          <p:nvPr/>
        </p:nvSpPr>
        <p:spPr>
          <a:xfrm>
            <a:off x="-1" y="6419523"/>
            <a:ext cx="2792897" cy="169277"/>
          </a:xfrm>
          <a:prstGeom prst="rect">
            <a:avLst/>
          </a:prstGeom>
          <a:noFill/>
        </p:spPr>
        <p:txBody>
          <a:bodyPr wrap="square" rtlCol="0">
            <a:spAutoFit/>
          </a:bodyPr>
          <a:lstStyle/>
          <a:p>
            <a:r>
              <a:rPr lang="de-DE" sz="500" dirty="0"/>
              <a:t>https://www.produktion.de/files/upload/post/pro/2023/04/290991/ki-technologie.jpg</a:t>
            </a:r>
          </a:p>
        </p:txBody>
      </p:sp>
      <p:sp>
        <p:nvSpPr>
          <p:cNvPr id="2" name="Foliennummernplatzhalter 1">
            <a:extLst>
              <a:ext uri="{FF2B5EF4-FFF2-40B4-BE49-F238E27FC236}">
                <a16:creationId xmlns:a16="http://schemas.microsoft.com/office/drawing/2014/main" id="{F6E8B174-0F6B-D1E8-0CB0-1C71F914A395}"/>
              </a:ext>
            </a:extLst>
          </p:cNvPr>
          <p:cNvSpPr>
            <a:spLocks noGrp="1"/>
          </p:cNvSpPr>
          <p:nvPr>
            <p:ph type="sldNum" sz="quarter" idx="15"/>
          </p:nvPr>
        </p:nvSpPr>
        <p:spPr/>
        <p:txBody>
          <a:bodyPr/>
          <a:lstStyle/>
          <a:p>
            <a:fld id="{CFE5C5FA-BC1D-4AD1-BB57-E4E5DA93827D}" type="slidenum">
              <a:rPr lang="de-DE" smtClean="0"/>
              <a:pPr/>
              <a:t>3</a:t>
            </a:fld>
            <a:endParaRPr lang="de-DE" dirty="0"/>
          </a:p>
        </p:txBody>
      </p:sp>
    </p:spTree>
    <p:extLst>
      <p:ext uri="{BB962C8B-B14F-4D97-AF65-F5344CB8AC3E}">
        <p14:creationId xmlns:p14="http://schemas.microsoft.com/office/powerpoint/2010/main" val="14998767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9B9C6A8-3290-7B66-627D-9312B601723F}"/>
              </a:ext>
            </a:extLst>
          </p:cNvPr>
          <p:cNvSpPr>
            <a:spLocks noGrp="1"/>
          </p:cNvSpPr>
          <p:nvPr>
            <p:ph type="body" sz="quarter" idx="11"/>
          </p:nvPr>
        </p:nvSpPr>
        <p:spPr/>
        <p:txBody>
          <a:bodyPr/>
          <a:lstStyle/>
          <a:p>
            <a:r>
              <a:rPr lang="de-DE" dirty="0"/>
              <a:t>KI in der Fertigung</a:t>
            </a:r>
          </a:p>
        </p:txBody>
      </p:sp>
      <p:sp>
        <p:nvSpPr>
          <p:cNvPr id="3" name="Textplatzhalter 2">
            <a:extLst>
              <a:ext uri="{FF2B5EF4-FFF2-40B4-BE49-F238E27FC236}">
                <a16:creationId xmlns:a16="http://schemas.microsoft.com/office/drawing/2014/main" id="{74DCBCBF-DE73-28D0-6A53-D914B85FA4F5}"/>
              </a:ext>
            </a:extLst>
          </p:cNvPr>
          <p:cNvSpPr>
            <a:spLocks noGrp="1"/>
          </p:cNvSpPr>
          <p:nvPr>
            <p:ph type="body" sz="quarter" idx="13"/>
          </p:nvPr>
        </p:nvSpPr>
        <p:spPr/>
        <p:txBody>
          <a:bodyPr/>
          <a:lstStyle/>
          <a:p>
            <a:endParaRPr lang="de-DE" dirty="0"/>
          </a:p>
        </p:txBody>
      </p:sp>
      <p:sp>
        <p:nvSpPr>
          <p:cNvPr id="4" name="Inhaltsplatzhalter 3">
            <a:extLst>
              <a:ext uri="{FF2B5EF4-FFF2-40B4-BE49-F238E27FC236}">
                <a16:creationId xmlns:a16="http://schemas.microsoft.com/office/drawing/2014/main" id="{1D14CFD5-1EE5-A395-C930-DF4A5DA76521}"/>
              </a:ext>
            </a:extLst>
          </p:cNvPr>
          <p:cNvSpPr>
            <a:spLocks noGrp="1"/>
          </p:cNvSpPr>
          <p:nvPr>
            <p:ph sz="quarter" idx="16"/>
          </p:nvPr>
        </p:nvSpPr>
        <p:spPr/>
        <p:txBody>
          <a:bodyPr/>
          <a:lstStyle/>
          <a:p>
            <a:r>
              <a:rPr lang="de-DE" sz="1800" dirty="0"/>
              <a:t>„Unsere Intelligenz ist das, was uns menschlich macht, und die KI ist eine Erweiterung dieser Qualität.“ </a:t>
            </a:r>
            <a:br>
              <a:rPr lang="de-DE" sz="1800" dirty="0"/>
            </a:br>
            <a:endParaRPr lang="de-DE" sz="1800" dirty="0"/>
          </a:p>
          <a:p>
            <a:pPr>
              <a:lnSpc>
                <a:spcPct val="100000"/>
              </a:lnSpc>
              <a:spcBef>
                <a:spcPts val="0"/>
              </a:spcBef>
            </a:pPr>
            <a:r>
              <a:rPr lang="de-DE" dirty="0"/>
              <a:t>– Yann </a:t>
            </a:r>
            <a:r>
              <a:rPr lang="de-DE" dirty="0" err="1"/>
              <a:t>LeCun</a:t>
            </a:r>
            <a:r>
              <a:rPr lang="de-DE" dirty="0"/>
              <a:t>, </a:t>
            </a:r>
          </a:p>
          <a:p>
            <a:pPr>
              <a:lnSpc>
                <a:spcPct val="100000"/>
              </a:lnSpc>
              <a:spcBef>
                <a:spcPts val="0"/>
              </a:spcBef>
            </a:pPr>
            <a:r>
              <a:rPr lang="de-DE" dirty="0"/>
              <a:t>Chief AI Scientist bei Facebook</a:t>
            </a:r>
          </a:p>
        </p:txBody>
      </p:sp>
      <p:sp>
        <p:nvSpPr>
          <p:cNvPr id="5" name="Foliennummernplatzhalter 4">
            <a:extLst>
              <a:ext uri="{FF2B5EF4-FFF2-40B4-BE49-F238E27FC236}">
                <a16:creationId xmlns:a16="http://schemas.microsoft.com/office/drawing/2014/main" id="{728E2AF7-3344-B2FA-D76B-6E7B1DFD719E}"/>
              </a:ext>
            </a:extLst>
          </p:cNvPr>
          <p:cNvSpPr>
            <a:spLocks noGrp="1"/>
          </p:cNvSpPr>
          <p:nvPr>
            <p:ph type="sldNum" sz="quarter" idx="15"/>
          </p:nvPr>
        </p:nvSpPr>
        <p:spPr/>
        <p:txBody>
          <a:bodyPr/>
          <a:lstStyle/>
          <a:p>
            <a:fld id="{CFE5C5FA-BC1D-4AD1-BB57-E4E5DA93827D}" type="slidenum">
              <a:rPr lang="de-DE" smtClean="0"/>
              <a:pPr/>
              <a:t>4</a:t>
            </a:fld>
            <a:endParaRPr lang="de-DE" dirty="0"/>
          </a:p>
        </p:txBody>
      </p:sp>
    </p:spTree>
    <p:extLst>
      <p:ext uri="{BB962C8B-B14F-4D97-AF65-F5344CB8AC3E}">
        <p14:creationId xmlns:p14="http://schemas.microsoft.com/office/powerpoint/2010/main" val="39269592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FF27FD2-9B72-C6B0-D035-F8132AD3F12C}"/>
              </a:ext>
            </a:extLst>
          </p:cNvPr>
          <p:cNvSpPr>
            <a:spLocks noGrp="1"/>
          </p:cNvSpPr>
          <p:nvPr>
            <p:ph type="body" sz="quarter" idx="11"/>
          </p:nvPr>
        </p:nvSpPr>
        <p:spPr/>
        <p:txBody>
          <a:bodyPr/>
          <a:lstStyle/>
          <a:p>
            <a:r>
              <a:rPr lang="de-DE" dirty="0"/>
              <a:t>Was umfasst KI in der Fertigung?</a:t>
            </a:r>
          </a:p>
        </p:txBody>
      </p:sp>
      <p:sp>
        <p:nvSpPr>
          <p:cNvPr id="3" name="Textplatzhalter 2">
            <a:extLst>
              <a:ext uri="{FF2B5EF4-FFF2-40B4-BE49-F238E27FC236}">
                <a16:creationId xmlns:a16="http://schemas.microsoft.com/office/drawing/2014/main" id="{F87A2347-3982-365C-FB92-4561BA209D08}"/>
              </a:ext>
            </a:extLst>
          </p:cNvPr>
          <p:cNvSpPr>
            <a:spLocks noGrp="1"/>
          </p:cNvSpPr>
          <p:nvPr>
            <p:ph type="body" sz="quarter" idx="10"/>
          </p:nvPr>
        </p:nvSpPr>
        <p:spPr/>
        <p:txBody>
          <a:bodyPr/>
          <a:lstStyle/>
          <a:p>
            <a:r>
              <a:rPr lang="de-DE" sz="1400" dirty="0"/>
              <a:t>Was ist KI?</a:t>
            </a:r>
          </a:p>
          <a:p>
            <a:r>
              <a:rPr lang="de-DE" sz="1400" dirty="0"/>
              <a:t>Wie wird KI eingesetzt? </a:t>
            </a:r>
          </a:p>
          <a:p>
            <a:r>
              <a:rPr lang="de-DE" sz="1400" dirty="0"/>
              <a:t>Wie kann KI zur Nachhaltigkeit beitragen?</a:t>
            </a:r>
          </a:p>
        </p:txBody>
      </p:sp>
      <p:sp>
        <p:nvSpPr>
          <p:cNvPr id="4" name="Textplatzhalter 3">
            <a:extLst>
              <a:ext uri="{FF2B5EF4-FFF2-40B4-BE49-F238E27FC236}">
                <a16:creationId xmlns:a16="http://schemas.microsoft.com/office/drawing/2014/main" id="{4F54E014-250D-3171-A994-0F53E0552449}"/>
              </a:ext>
            </a:extLst>
          </p:cNvPr>
          <p:cNvSpPr>
            <a:spLocks noGrp="1"/>
          </p:cNvSpPr>
          <p:nvPr>
            <p:ph type="body" sz="quarter" idx="13"/>
          </p:nvPr>
        </p:nvSpPr>
        <p:spPr/>
        <p:txBody>
          <a:bodyPr/>
          <a:lstStyle/>
          <a:p>
            <a:r>
              <a:rPr lang="de-DE" dirty="0"/>
              <a:t>Was wollen wir erreichen?</a:t>
            </a:r>
          </a:p>
        </p:txBody>
      </p:sp>
      <p:pic>
        <p:nvPicPr>
          <p:cNvPr id="7" name="Bildplatzhalter 6">
            <a:extLst>
              <a:ext uri="{FF2B5EF4-FFF2-40B4-BE49-F238E27FC236}">
                <a16:creationId xmlns:a16="http://schemas.microsoft.com/office/drawing/2014/main" id="{3239AE3F-36CC-B594-7C65-2BE6800A2F02}"/>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23" r="23"/>
          <a:stretch/>
        </p:blipFill>
        <p:spPr/>
      </p:pic>
      <p:sp>
        <p:nvSpPr>
          <p:cNvPr id="9" name="Textfeld 8">
            <a:extLst>
              <a:ext uri="{FF2B5EF4-FFF2-40B4-BE49-F238E27FC236}">
                <a16:creationId xmlns:a16="http://schemas.microsoft.com/office/drawing/2014/main" id="{34E114B1-E8D8-9C75-E115-4F6086C319C1}"/>
              </a:ext>
            </a:extLst>
          </p:cNvPr>
          <p:cNvSpPr txBox="1"/>
          <p:nvPr/>
        </p:nvSpPr>
        <p:spPr>
          <a:xfrm>
            <a:off x="-1" y="6419523"/>
            <a:ext cx="2792897" cy="169277"/>
          </a:xfrm>
          <a:prstGeom prst="rect">
            <a:avLst/>
          </a:prstGeom>
          <a:noFill/>
        </p:spPr>
        <p:txBody>
          <a:bodyPr wrap="square" rtlCol="0">
            <a:spAutoFit/>
          </a:bodyPr>
          <a:lstStyle/>
          <a:p>
            <a:r>
              <a:rPr lang="de-DE" sz="500" dirty="0"/>
              <a:t>https://www.produktion.de/files/upload/post/pro/2023/04/290991/ki-technologie.jpg</a:t>
            </a:r>
          </a:p>
        </p:txBody>
      </p:sp>
      <p:sp>
        <p:nvSpPr>
          <p:cNvPr id="5" name="Foliennummernplatzhalter 4">
            <a:extLst>
              <a:ext uri="{FF2B5EF4-FFF2-40B4-BE49-F238E27FC236}">
                <a16:creationId xmlns:a16="http://schemas.microsoft.com/office/drawing/2014/main" id="{A345E801-D403-9D4A-362C-2A12CC1AF6AF}"/>
              </a:ext>
            </a:extLst>
          </p:cNvPr>
          <p:cNvSpPr>
            <a:spLocks noGrp="1"/>
          </p:cNvSpPr>
          <p:nvPr>
            <p:ph type="sldNum" sz="quarter" idx="15"/>
          </p:nvPr>
        </p:nvSpPr>
        <p:spPr/>
        <p:txBody>
          <a:bodyPr/>
          <a:lstStyle/>
          <a:p>
            <a:fld id="{CFE5C5FA-BC1D-4AD1-BB57-E4E5DA93827D}" type="slidenum">
              <a:rPr lang="de-DE" smtClean="0"/>
              <a:pPr/>
              <a:t>5</a:t>
            </a:fld>
            <a:endParaRPr lang="de-DE" dirty="0"/>
          </a:p>
        </p:txBody>
      </p:sp>
    </p:spTree>
    <p:extLst>
      <p:ext uri="{BB962C8B-B14F-4D97-AF65-F5344CB8AC3E}">
        <p14:creationId xmlns:p14="http://schemas.microsoft.com/office/powerpoint/2010/main" val="19674686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5020A-1CAB-C0C3-773A-AFF70B586076}"/>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AEAC8C52-BC44-A462-E459-C6741CFB1164}"/>
              </a:ext>
            </a:extLst>
          </p:cNvPr>
          <p:cNvSpPr>
            <a:spLocks noGrp="1"/>
          </p:cNvSpPr>
          <p:nvPr>
            <p:ph type="body" sz="quarter" idx="11"/>
          </p:nvPr>
        </p:nvSpPr>
        <p:spPr/>
        <p:txBody>
          <a:bodyPr/>
          <a:lstStyle/>
          <a:p>
            <a:r>
              <a:rPr lang="de-DE" dirty="0"/>
              <a:t>Aufgabe: KI</a:t>
            </a:r>
          </a:p>
        </p:txBody>
      </p:sp>
      <p:sp>
        <p:nvSpPr>
          <p:cNvPr id="3" name="Textplatzhalter 2">
            <a:extLst>
              <a:ext uri="{FF2B5EF4-FFF2-40B4-BE49-F238E27FC236}">
                <a16:creationId xmlns:a16="http://schemas.microsoft.com/office/drawing/2014/main" id="{67AB42DF-7E10-B6EF-2103-FC78EF757912}"/>
              </a:ext>
            </a:extLst>
          </p:cNvPr>
          <p:cNvSpPr>
            <a:spLocks noGrp="1"/>
          </p:cNvSpPr>
          <p:nvPr>
            <p:ph type="body" sz="quarter" idx="10"/>
          </p:nvPr>
        </p:nvSpPr>
        <p:spPr/>
        <p:txBody>
          <a:bodyPr/>
          <a:lstStyle/>
          <a:p>
            <a:r>
              <a:rPr lang="de-DE" dirty="0"/>
              <a:t>Fragestellung:</a:t>
            </a:r>
          </a:p>
          <a:p>
            <a:pPr lvl="1"/>
            <a:r>
              <a:rPr lang="de-DE" b="1" dirty="0"/>
              <a:t>„Was fällt dir zum Begriff „KI“ ein?“</a:t>
            </a:r>
          </a:p>
          <a:p>
            <a:pPr lvl="1"/>
            <a:r>
              <a:rPr lang="de-DE" b="1" dirty="0"/>
              <a:t>„Welche Berührungspunkte mit KI hattest du sowohl beruflich als auch privat?“</a:t>
            </a:r>
          </a:p>
          <a:p>
            <a:endParaRPr lang="de-DE" dirty="0"/>
          </a:p>
          <a:p>
            <a:pPr marL="0" indent="0">
              <a:buNone/>
            </a:pPr>
            <a:r>
              <a:rPr lang="de-DE" dirty="0">
                <a:sym typeface="Wingdings" panose="05000000000000000000" pitchFamily="2" charset="2"/>
              </a:rPr>
              <a:t>Menti-Code: </a:t>
            </a:r>
            <a:r>
              <a:rPr lang="de-DE" dirty="0">
                <a:highlight>
                  <a:srgbClr val="FF00FF"/>
                </a:highlight>
                <a:sym typeface="Wingdings" panose="05000000000000000000" pitchFamily="2" charset="2"/>
              </a:rPr>
              <a:t>[Bild QR-Code zu Menti sowie aktuellen Code einfügen]</a:t>
            </a:r>
            <a:endParaRPr lang="de-DE" dirty="0">
              <a:highlight>
                <a:srgbClr val="FF00FF"/>
              </a:highlight>
            </a:endParaRPr>
          </a:p>
        </p:txBody>
      </p:sp>
      <p:sp>
        <p:nvSpPr>
          <p:cNvPr id="4" name="Textplatzhalter 3">
            <a:extLst>
              <a:ext uri="{FF2B5EF4-FFF2-40B4-BE49-F238E27FC236}">
                <a16:creationId xmlns:a16="http://schemas.microsoft.com/office/drawing/2014/main" id="{30806F0D-9C18-8762-3CF7-8B90B63DB3C0}"/>
              </a:ext>
            </a:extLst>
          </p:cNvPr>
          <p:cNvSpPr>
            <a:spLocks noGrp="1"/>
          </p:cNvSpPr>
          <p:nvPr>
            <p:ph type="body" sz="quarter" idx="13"/>
          </p:nvPr>
        </p:nvSpPr>
        <p:spPr/>
        <p:txBody>
          <a:bodyPr/>
          <a:lstStyle/>
          <a:p>
            <a:r>
              <a:rPr lang="de-DE" dirty="0"/>
              <a:t>Was muss ich tun?</a:t>
            </a:r>
          </a:p>
        </p:txBody>
      </p:sp>
      <p:sp>
        <p:nvSpPr>
          <p:cNvPr id="8" name="Textfeld 7">
            <a:extLst>
              <a:ext uri="{FF2B5EF4-FFF2-40B4-BE49-F238E27FC236}">
                <a16:creationId xmlns:a16="http://schemas.microsoft.com/office/drawing/2014/main" id="{7E9985A0-8B2D-87C5-45DC-DE04DDE05B40}"/>
              </a:ext>
            </a:extLst>
          </p:cNvPr>
          <p:cNvSpPr txBox="1"/>
          <p:nvPr/>
        </p:nvSpPr>
        <p:spPr>
          <a:xfrm>
            <a:off x="0" y="6419524"/>
            <a:ext cx="5138530" cy="219815"/>
          </a:xfrm>
          <a:prstGeom prst="rect">
            <a:avLst/>
          </a:prstGeom>
          <a:noFill/>
        </p:spPr>
        <p:txBody>
          <a:bodyPr wrap="square" rtlCol="0">
            <a:spAutoFit/>
          </a:bodyPr>
          <a:lstStyle/>
          <a:p>
            <a:r>
              <a:rPr lang="de-DE" sz="800" dirty="0"/>
              <a:t>https://www.geyssel.de/wp-content/uploads/2023/07/KI-produktion-geyssel-scaled-1-1024x574.jpeg</a:t>
            </a:r>
          </a:p>
        </p:txBody>
      </p:sp>
      <p:pic>
        <p:nvPicPr>
          <p:cNvPr id="12" name="Bildplatzhalter 11">
            <a:extLst>
              <a:ext uri="{FF2B5EF4-FFF2-40B4-BE49-F238E27FC236}">
                <a16:creationId xmlns:a16="http://schemas.microsoft.com/office/drawing/2014/main" id="{910D82C2-5734-D6FD-9A06-BCC0672713D4}"/>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3" b="3"/>
          <a:stretch/>
        </p:blipFill>
        <p:spPr/>
      </p:pic>
      <p:sp>
        <p:nvSpPr>
          <p:cNvPr id="5" name="Foliennummernplatzhalter 4">
            <a:extLst>
              <a:ext uri="{FF2B5EF4-FFF2-40B4-BE49-F238E27FC236}">
                <a16:creationId xmlns:a16="http://schemas.microsoft.com/office/drawing/2014/main" id="{AD5CCFA3-F8C3-8931-7A4B-1BE19EA9791B}"/>
              </a:ext>
            </a:extLst>
          </p:cNvPr>
          <p:cNvSpPr>
            <a:spLocks noGrp="1"/>
          </p:cNvSpPr>
          <p:nvPr>
            <p:ph type="sldNum" sz="quarter" idx="15"/>
          </p:nvPr>
        </p:nvSpPr>
        <p:spPr/>
        <p:txBody>
          <a:bodyPr/>
          <a:lstStyle/>
          <a:p>
            <a:fld id="{CFE5C5FA-BC1D-4AD1-BB57-E4E5DA93827D}" type="slidenum">
              <a:rPr lang="de-DE" smtClean="0"/>
              <a:pPr/>
              <a:t>6</a:t>
            </a:fld>
            <a:endParaRPr lang="de-DE" dirty="0"/>
          </a:p>
        </p:txBody>
      </p:sp>
    </p:spTree>
    <p:extLst>
      <p:ext uri="{BB962C8B-B14F-4D97-AF65-F5344CB8AC3E}">
        <p14:creationId xmlns:p14="http://schemas.microsoft.com/office/powerpoint/2010/main" val="23407724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8948C2D-15D5-128B-AAE8-874A35AAB422}"/>
              </a:ext>
            </a:extLst>
          </p:cNvPr>
          <p:cNvSpPr>
            <a:spLocks noGrp="1"/>
          </p:cNvSpPr>
          <p:nvPr>
            <p:ph type="body" sz="quarter" idx="11"/>
          </p:nvPr>
        </p:nvSpPr>
        <p:spPr/>
        <p:txBody>
          <a:bodyPr/>
          <a:lstStyle/>
          <a:p>
            <a:r>
              <a:rPr lang="de-DE" dirty="0"/>
              <a:t>KI in der Fertigung</a:t>
            </a:r>
          </a:p>
        </p:txBody>
      </p:sp>
      <p:sp>
        <p:nvSpPr>
          <p:cNvPr id="3" name="Textplatzhalter 2">
            <a:extLst>
              <a:ext uri="{FF2B5EF4-FFF2-40B4-BE49-F238E27FC236}">
                <a16:creationId xmlns:a16="http://schemas.microsoft.com/office/drawing/2014/main" id="{1706AE33-438B-11E3-F3DB-06FBE2DF2B15}"/>
              </a:ext>
            </a:extLst>
          </p:cNvPr>
          <p:cNvSpPr>
            <a:spLocks noGrp="1"/>
          </p:cNvSpPr>
          <p:nvPr>
            <p:ph type="body" sz="quarter" idx="10"/>
          </p:nvPr>
        </p:nvSpPr>
        <p:spPr/>
        <p:txBody>
          <a:bodyPr/>
          <a:lstStyle/>
          <a:p>
            <a:r>
              <a:rPr lang="de-DE" dirty="0"/>
              <a:t>KI=Künstliche Intelligenz </a:t>
            </a:r>
          </a:p>
          <a:p>
            <a:pPr lvl="1"/>
            <a:r>
              <a:rPr lang="de-DE" dirty="0"/>
              <a:t>Technologien, die es Maschinen ermöglichen, Aufgaben zu erledigen, welche normalerweise menschliche Intelligenz erfordern</a:t>
            </a:r>
          </a:p>
          <a:p>
            <a:pPr marL="457200" lvl="1" indent="0">
              <a:buNone/>
            </a:pPr>
            <a:endParaRPr lang="de-DE" dirty="0"/>
          </a:p>
          <a:p>
            <a:r>
              <a:rPr lang="de-DE" dirty="0"/>
              <a:t>Industrie 4.0</a:t>
            </a:r>
          </a:p>
          <a:p>
            <a:pPr lvl="1"/>
            <a:r>
              <a:rPr lang="de-DE" dirty="0"/>
              <a:t>Zukunftsprojekt, das eine umfassende Digitalisierung der Produktion anstrebt</a:t>
            </a:r>
          </a:p>
          <a:p>
            <a:pPr lvl="1">
              <a:buFont typeface="Wingdings" panose="05000000000000000000" pitchFamily="2" charset="2"/>
              <a:buChar char="Ø"/>
            </a:pPr>
            <a:r>
              <a:rPr lang="de-DE" dirty="0">
                <a:sym typeface="Wingdings" panose="05000000000000000000" pitchFamily="2" charset="2"/>
              </a:rPr>
              <a:t>K</a:t>
            </a:r>
            <a:r>
              <a:rPr lang="de-DE" dirty="0"/>
              <a:t>I ist in der Industrie 4.0 ein wichtiger Bestandteil!</a:t>
            </a:r>
          </a:p>
        </p:txBody>
      </p:sp>
      <p:sp>
        <p:nvSpPr>
          <p:cNvPr id="4" name="Textplatzhalter 3">
            <a:extLst>
              <a:ext uri="{FF2B5EF4-FFF2-40B4-BE49-F238E27FC236}">
                <a16:creationId xmlns:a16="http://schemas.microsoft.com/office/drawing/2014/main" id="{1669F5E0-21BC-3547-DC9F-68A26C246341}"/>
              </a:ext>
            </a:extLst>
          </p:cNvPr>
          <p:cNvSpPr>
            <a:spLocks noGrp="1"/>
          </p:cNvSpPr>
          <p:nvPr>
            <p:ph type="body" sz="quarter" idx="13"/>
          </p:nvPr>
        </p:nvSpPr>
        <p:spPr/>
        <p:txBody>
          <a:bodyPr/>
          <a:lstStyle/>
          <a:p>
            <a:r>
              <a:rPr lang="de-DE" dirty="0"/>
              <a:t>Was muss ich wissen?</a:t>
            </a:r>
          </a:p>
        </p:txBody>
      </p:sp>
      <p:pic>
        <p:nvPicPr>
          <p:cNvPr id="7" name="Bildplatzhalter 6" descr="Ein Bild, das Bautechnik, Stahl, Industrie, Im Haus enthält.&#10;&#10;Automatisch generierte Beschreibung">
            <a:extLst>
              <a:ext uri="{FF2B5EF4-FFF2-40B4-BE49-F238E27FC236}">
                <a16:creationId xmlns:a16="http://schemas.microsoft.com/office/drawing/2014/main" id="{C33AE29E-1FDD-05EC-EDE8-21A6426AA216}"/>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26147" r="26147"/>
          <a:stretch>
            <a:fillRect/>
          </a:stretch>
        </p:blipFill>
        <p:spPr/>
      </p:pic>
      <p:sp>
        <p:nvSpPr>
          <p:cNvPr id="8" name="Textfeld 7">
            <a:extLst>
              <a:ext uri="{FF2B5EF4-FFF2-40B4-BE49-F238E27FC236}">
                <a16:creationId xmlns:a16="http://schemas.microsoft.com/office/drawing/2014/main" id="{E24425C3-3A34-70D6-3F6A-C2CF6E956E78}"/>
              </a:ext>
            </a:extLst>
          </p:cNvPr>
          <p:cNvSpPr txBox="1"/>
          <p:nvPr/>
        </p:nvSpPr>
        <p:spPr>
          <a:xfrm>
            <a:off x="0" y="6419524"/>
            <a:ext cx="5138530" cy="219815"/>
          </a:xfrm>
          <a:prstGeom prst="rect">
            <a:avLst/>
          </a:prstGeom>
          <a:noFill/>
        </p:spPr>
        <p:txBody>
          <a:bodyPr wrap="square" rtlCol="0">
            <a:spAutoFit/>
          </a:bodyPr>
          <a:lstStyle/>
          <a:p>
            <a:r>
              <a:rPr lang="de-DE" sz="800" dirty="0"/>
              <a:t>https://www.geyssel.de/wp-content/uploads/2023/07/KI-produktion-geyssel-scaled-1-1024x574.jpeg</a:t>
            </a:r>
          </a:p>
        </p:txBody>
      </p:sp>
      <p:sp>
        <p:nvSpPr>
          <p:cNvPr id="5" name="Foliennummernplatzhalter 4">
            <a:extLst>
              <a:ext uri="{FF2B5EF4-FFF2-40B4-BE49-F238E27FC236}">
                <a16:creationId xmlns:a16="http://schemas.microsoft.com/office/drawing/2014/main" id="{414C4833-AAD6-80B5-89F9-33759A670391}"/>
              </a:ext>
            </a:extLst>
          </p:cNvPr>
          <p:cNvSpPr>
            <a:spLocks noGrp="1"/>
          </p:cNvSpPr>
          <p:nvPr>
            <p:ph type="sldNum" sz="quarter" idx="15"/>
          </p:nvPr>
        </p:nvSpPr>
        <p:spPr/>
        <p:txBody>
          <a:bodyPr/>
          <a:lstStyle/>
          <a:p>
            <a:fld id="{CFE5C5FA-BC1D-4AD1-BB57-E4E5DA93827D}" type="slidenum">
              <a:rPr lang="de-DE" smtClean="0"/>
              <a:pPr/>
              <a:t>7</a:t>
            </a:fld>
            <a:endParaRPr lang="de-DE" dirty="0"/>
          </a:p>
        </p:txBody>
      </p:sp>
    </p:spTree>
    <p:extLst>
      <p:ext uri="{BB962C8B-B14F-4D97-AF65-F5344CB8AC3E}">
        <p14:creationId xmlns:p14="http://schemas.microsoft.com/office/powerpoint/2010/main" val="38392807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AA37A-02BA-C2DB-ABA4-47C2D3B8B387}"/>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E573D363-C894-E776-C146-A67CBD41702C}"/>
              </a:ext>
            </a:extLst>
          </p:cNvPr>
          <p:cNvSpPr>
            <a:spLocks noGrp="1"/>
          </p:cNvSpPr>
          <p:nvPr>
            <p:ph type="body" sz="quarter" idx="11"/>
          </p:nvPr>
        </p:nvSpPr>
        <p:spPr/>
        <p:txBody>
          <a:bodyPr/>
          <a:lstStyle/>
          <a:p>
            <a:r>
              <a:rPr lang="de-DE" dirty="0"/>
              <a:t>KI in der Fertigung</a:t>
            </a:r>
          </a:p>
        </p:txBody>
      </p:sp>
      <p:sp>
        <p:nvSpPr>
          <p:cNvPr id="3" name="Textplatzhalter 2">
            <a:extLst>
              <a:ext uri="{FF2B5EF4-FFF2-40B4-BE49-F238E27FC236}">
                <a16:creationId xmlns:a16="http://schemas.microsoft.com/office/drawing/2014/main" id="{B35E62D6-B2AD-5782-0D9D-005846FCC320}"/>
              </a:ext>
            </a:extLst>
          </p:cNvPr>
          <p:cNvSpPr>
            <a:spLocks noGrp="1"/>
          </p:cNvSpPr>
          <p:nvPr>
            <p:ph type="body" sz="quarter" idx="10"/>
          </p:nvPr>
        </p:nvSpPr>
        <p:spPr/>
        <p:txBody>
          <a:bodyPr/>
          <a:lstStyle/>
          <a:p>
            <a:r>
              <a:rPr lang="de-DE" dirty="0"/>
              <a:t>Was macht KI? </a:t>
            </a:r>
          </a:p>
          <a:p>
            <a:pPr lvl="1"/>
            <a:r>
              <a:rPr lang="de-DE" dirty="0"/>
              <a:t>Datenverarbeitung </a:t>
            </a:r>
          </a:p>
          <a:p>
            <a:pPr lvl="1"/>
            <a:r>
              <a:rPr lang="de-DE" dirty="0"/>
              <a:t>Automatisierte Aufgaben</a:t>
            </a:r>
          </a:p>
          <a:p>
            <a:pPr lvl="1"/>
            <a:r>
              <a:rPr lang="de-DE" dirty="0"/>
              <a:t>Vorhersagen treffen sowie vorausschauende Analyse</a:t>
            </a:r>
          </a:p>
          <a:p>
            <a:pPr lvl="1"/>
            <a:r>
              <a:rPr lang="de-DE" dirty="0"/>
              <a:t>Smart Manufacturing</a:t>
            </a:r>
          </a:p>
          <a:p>
            <a:pPr lvl="1"/>
            <a:r>
              <a:rPr lang="de-DE" dirty="0"/>
              <a:t>Interaktives System</a:t>
            </a:r>
          </a:p>
        </p:txBody>
      </p:sp>
      <p:sp>
        <p:nvSpPr>
          <p:cNvPr id="4" name="Textplatzhalter 3">
            <a:extLst>
              <a:ext uri="{FF2B5EF4-FFF2-40B4-BE49-F238E27FC236}">
                <a16:creationId xmlns:a16="http://schemas.microsoft.com/office/drawing/2014/main" id="{CC8FF594-7216-CACA-A515-905650BC83F4}"/>
              </a:ext>
            </a:extLst>
          </p:cNvPr>
          <p:cNvSpPr>
            <a:spLocks noGrp="1"/>
          </p:cNvSpPr>
          <p:nvPr>
            <p:ph type="body" sz="quarter" idx="13"/>
          </p:nvPr>
        </p:nvSpPr>
        <p:spPr/>
        <p:txBody>
          <a:bodyPr/>
          <a:lstStyle/>
          <a:p>
            <a:r>
              <a:rPr lang="de-DE" dirty="0"/>
              <a:t>Was muss ich wissen?</a:t>
            </a:r>
          </a:p>
        </p:txBody>
      </p:sp>
      <p:pic>
        <p:nvPicPr>
          <p:cNvPr id="7" name="Bildplatzhalter 6" descr="Ein Bild, das Bautechnik, Stahl, Industrie, Im Haus enthält.&#10;&#10;Automatisch generierte Beschreibung">
            <a:extLst>
              <a:ext uri="{FF2B5EF4-FFF2-40B4-BE49-F238E27FC236}">
                <a16:creationId xmlns:a16="http://schemas.microsoft.com/office/drawing/2014/main" id="{8CF20AD0-F7F5-C457-6A31-F9B61A53B549}"/>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26147" r="26147"/>
          <a:stretch>
            <a:fillRect/>
          </a:stretch>
        </p:blipFill>
        <p:spPr/>
      </p:pic>
      <p:sp>
        <p:nvSpPr>
          <p:cNvPr id="8" name="Textfeld 7">
            <a:extLst>
              <a:ext uri="{FF2B5EF4-FFF2-40B4-BE49-F238E27FC236}">
                <a16:creationId xmlns:a16="http://schemas.microsoft.com/office/drawing/2014/main" id="{4B679360-BE05-B4D1-1A40-F509A59B2747}"/>
              </a:ext>
            </a:extLst>
          </p:cNvPr>
          <p:cNvSpPr txBox="1"/>
          <p:nvPr/>
        </p:nvSpPr>
        <p:spPr>
          <a:xfrm>
            <a:off x="0" y="6419524"/>
            <a:ext cx="5138530" cy="219815"/>
          </a:xfrm>
          <a:prstGeom prst="rect">
            <a:avLst/>
          </a:prstGeom>
          <a:noFill/>
        </p:spPr>
        <p:txBody>
          <a:bodyPr wrap="square" rtlCol="0">
            <a:spAutoFit/>
          </a:bodyPr>
          <a:lstStyle/>
          <a:p>
            <a:r>
              <a:rPr lang="de-DE" sz="800" dirty="0"/>
              <a:t>https://www.geyssel.de/wp-content/uploads/2023/07/KI-produktion-geyssel-scaled-1-1024x574.jpeg</a:t>
            </a:r>
          </a:p>
        </p:txBody>
      </p:sp>
      <p:sp>
        <p:nvSpPr>
          <p:cNvPr id="5" name="Foliennummernplatzhalter 4">
            <a:extLst>
              <a:ext uri="{FF2B5EF4-FFF2-40B4-BE49-F238E27FC236}">
                <a16:creationId xmlns:a16="http://schemas.microsoft.com/office/drawing/2014/main" id="{380D7F3F-5657-3EEC-4675-9DCD89F8CE58}"/>
              </a:ext>
            </a:extLst>
          </p:cNvPr>
          <p:cNvSpPr>
            <a:spLocks noGrp="1"/>
          </p:cNvSpPr>
          <p:nvPr>
            <p:ph type="sldNum" sz="quarter" idx="15"/>
          </p:nvPr>
        </p:nvSpPr>
        <p:spPr/>
        <p:txBody>
          <a:bodyPr/>
          <a:lstStyle/>
          <a:p>
            <a:fld id="{CFE5C5FA-BC1D-4AD1-BB57-E4E5DA93827D}" type="slidenum">
              <a:rPr lang="de-DE" smtClean="0"/>
              <a:pPr/>
              <a:t>8</a:t>
            </a:fld>
            <a:endParaRPr lang="de-DE" dirty="0"/>
          </a:p>
        </p:txBody>
      </p:sp>
    </p:spTree>
    <p:extLst>
      <p:ext uri="{BB962C8B-B14F-4D97-AF65-F5344CB8AC3E}">
        <p14:creationId xmlns:p14="http://schemas.microsoft.com/office/powerpoint/2010/main" val="24320044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0D714-F125-AA76-2C1B-7117A26F2018}"/>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52238DCD-3DE5-6234-17C9-0365EFD5E73C}"/>
              </a:ext>
            </a:extLst>
          </p:cNvPr>
          <p:cNvSpPr>
            <a:spLocks noGrp="1"/>
          </p:cNvSpPr>
          <p:nvPr>
            <p:ph type="body" sz="quarter" idx="11"/>
          </p:nvPr>
        </p:nvSpPr>
        <p:spPr/>
        <p:txBody>
          <a:bodyPr/>
          <a:lstStyle/>
          <a:p>
            <a:r>
              <a:rPr lang="de-DE" dirty="0"/>
              <a:t>KI in der Fertigung</a:t>
            </a:r>
          </a:p>
        </p:txBody>
      </p:sp>
      <p:sp>
        <p:nvSpPr>
          <p:cNvPr id="3" name="Textplatzhalter 2">
            <a:extLst>
              <a:ext uri="{FF2B5EF4-FFF2-40B4-BE49-F238E27FC236}">
                <a16:creationId xmlns:a16="http://schemas.microsoft.com/office/drawing/2014/main" id="{4564A6DC-C171-06EE-5B9B-EB067F468D25}"/>
              </a:ext>
            </a:extLst>
          </p:cNvPr>
          <p:cNvSpPr>
            <a:spLocks noGrp="1"/>
          </p:cNvSpPr>
          <p:nvPr>
            <p:ph type="body" sz="quarter" idx="10"/>
          </p:nvPr>
        </p:nvSpPr>
        <p:spPr/>
        <p:txBody>
          <a:bodyPr/>
          <a:lstStyle/>
          <a:p>
            <a:r>
              <a:rPr lang="de-DE" dirty="0"/>
              <a:t>Was macht KI bei uns in der Fertigung? </a:t>
            </a:r>
          </a:p>
          <a:p>
            <a:pPr lvl="1"/>
            <a:r>
              <a:rPr lang="de-DE" dirty="0">
                <a:highlight>
                  <a:srgbClr val="FF00FF"/>
                </a:highlight>
              </a:rPr>
              <a:t>[unternehmensspezifisches Beispiel einfügen]</a:t>
            </a:r>
          </a:p>
        </p:txBody>
      </p:sp>
      <p:sp>
        <p:nvSpPr>
          <p:cNvPr id="4" name="Textplatzhalter 3">
            <a:extLst>
              <a:ext uri="{FF2B5EF4-FFF2-40B4-BE49-F238E27FC236}">
                <a16:creationId xmlns:a16="http://schemas.microsoft.com/office/drawing/2014/main" id="{C1157BCB-9CCE-724A-6733-7B889D2340F9}"/>
              </a:ext>
            </a:extLst>
          </p:cNvPr>
          <p:cNvSpPr>
            <a:spLocks noGrp="1"/>
          </p:cNvSpPr>
          <p:nvPr>
            <p:ph type="body" sz="quarter" idx="13"/>
          </p:nvPr>
        </p:nvSpPr>
        <p:spPr/>
        <p:txBody>
          <a:bodyPr/>
          <a:lstStyle/>
          <a:p>
            <a:r>
              <a:rPr lang="de-DE" dirty="0"/>
              <a:t>Was muss ich wissen?</a:t>
            </a:r>
          </a:p>
        </p:txBody>
      </p:sp>
      <p:pic>
        <p:nvPicPr>
          <p:cNvPr id="7" name="Bildplatzhalter 6" descr="Ein Bild, das Bautechnik, Stahl, Industrie, Im Haus enthält.&#10;&#10;Automatisch generierte Beschreibung">
            <a:extLst>
              <a:ext uri="{FF2B5EF4-FFF2-40B4-BE49-F238E27FC236}">
                <a16:creationId xmlns:a16="http://schemas.microsoft.com/office/drawing/2014/main" id="{4560B2A1-9ACA-20CB-198E-31866A74A485}"/>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26147" r="26147"/>
          <a:stretch>
            <a:fillRect/>
          </a:stretch>
        </p:blipFill>
        <p:spPr/>
      </p:pic>
      <p:sp>
        <p:nvSpPr>
          <p:cNvPr id="8" name="Textfeld 7">
            <a:extLst>
              <a:ext uri="{FF2B5EF4-FFF2-40B4-BE49-F238E27FC236}">
                <a16:creationId xmlns:a16="http://schemas.microsoft.com/office/drawing/2014/main" id="{9876B6AB-639F-D73C-49DA-B3F9A64D30C9}"/>
              </a:ext>
            </a:extLst>
          </p:cNvPr>
          <p:cNvSpPr txBox="1"/>
          <p:nvPr/>
        </p:nvSpPr>
        <p:spPr>
          <a:xfrm>
            <a:off x="0" y="6419524"/>
            <a:ext cx="5138530" cy="219815"/>
          </a:xfrm>
          <a:prstGeom prst="rect">
            <a:avLst/>
          </a:prstGeom>
          <a:noFill/>
        </p:spPr>
        <p:txBody>
          <a:bodyPr wrap="square" rtlCol="0">
            <a:spAutoFit/>
          </a:bodyPr>
          <a:lstStyle/>
          <a:p>
            <a:r>
              <a:rPr lang="de-DE" sz="800" dirty="0"/>
              <a:t>https://www.geyssel.de/wp-content/uploads/2023/07/KI-produktion-geyssel-scaled-1-1024x574.jpeg</a:t>
            </a:r>
          </a:p>
        </p:txBody>
      </p:sp>
      <p:sp>
        <p:nvSpPr>
          <p:cNvPr id="5" name="Foliennummernplatzhalter 4">
            <a:extLst>
              <a:ext uri="{FF2B5EF4-FFF2-40B4-BE49-F238E27FC236}">
                <a16:creationId xmlns:a16="http://schemas.microsoft.com/office/drawing/2014/main" id="{35BEBAE3-6540-A822-F950-7C8809C6607D}"/>
              </a:ext>
            </a:extLst>
          </p:cNvPr>
          <p:cNvSpPr>
            <a:spLocks noGrp="1"/>
          </p:cNvSpPr>
          <p:nvPr>
            <p:ph type="sldNum" sz="quarter" idx="15"/>
          </p:nvPr>
        </p:nvSpPr>
        <p:spPr/>
        <p:txBody>
          <a:bodyPr/>
          <a:lstStyle/>
          <a:p>
            <a:fld id="{CFE5C5FA-BC1D-4AD1-BB57-E4E5DA93827D}" type="slidenum">
              <a:rPr lang="de-DE" smtClean="0"/>
              <a:pPr/>
              <a:t>9</a:t>
            </a:fld>
            <a:endParaRPr lang="de-DE" dirty="0"/>
          </a:p>
        </p:txBody>
      </p:sp>
    </p:spTree>
    <p:extLst>
      <p:ext uri="{BB962C8B-B14F-4D97-AF65-F5344CB8AC3E}">
        <p14:creationId xmlns:p14="http://schemas.microsoft.com/office/powerpoint/2010/main" val="32856110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1_1">
  <a:themeElements>
    <a:clrScheme name="Benutzerdefiniert 7">
      <a:dk1>
        <a:srgbClr val="FFFFFF"/>
      </a:dk1>
      <a:lt1>
        <a:srgbClr val="FFFFFF"/>
      </a:lt1>
      <a:dk2>
        <a:srgbClr val="FFFFFF"/>
      </a:dk2>
      <a:lt2>
        <a:srgbClr val="92D050"/>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Benutzerdefiniert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ontrol xmlns="http://schemas.microsoft.com/VisualStudio/2011/storyboarding/control">
  <Id Name="System.Storyboarding.Common.Text" Revision="1" Stencil="System.Storyboarding.Common" StencilVersion="0.1"/>
</Control>
</file>

<file path=customXml/item10.xml><?xml version="1.0" encoding="utf-8"?>
<Control xmlns="http://schemas.microsoft.com/VisualStudio/2011/storyboarding/control">
  <Id Name="3682b783-1ee3-4c4e-b21c-6736bd95551f" Revision="2" Stencil="System.MyShapes" StencilVersion="1.0"/>
</Control>
</file>

<file path=customXml/item11.xml><?xml version="1.0" encoding="utf-8"?>
<ct:contentTypeSchema xmlns:ct="http://schemas.microsoft.com/office/2006/metadata/contentType" xmlns:ma="http://schemas.microsoft.com/office/2006/metadata/properties/metaAttributes" ct:_="" ma:_="" ma:contentTypeName="Dokument" ma:contentTypeID="0x0101008D4ECEC6BCA62E4DB566187D7585D4CD" ma:contentTypeVersion="14" ma:contentTypeDescription="Ein neues Dokument erstellen." ma:contentTypeScope="" ma:versionID="e08cb908bf2c26ee807d01f94b30cdbf">
  <xsd:schema xmlns:xsd="http://www.w3.org/2001/XMLSchema" xmlns:xs="http://www.w3.org/2001/XMLSchema" xmlns:p="http://schemas.microsoft.com/office/2006/metadata/properties" xmlns:ns2="47c31507-2017-49a1-a8b4-a2d52a7f09cf" xmlns:ns3="4b4f5136-51cc-40f9-b8ee-994051844e9d" targetNamespace="http://schemas.microsoft.com/office/2006/metadata/properties" ma:root="true" ma:fieldsID="8cbf929a20443c8ac0d636f508f95cd2" ns2:_="" ns3:_="">
    <xsd:import namespace="47c31507-2017-49a1-a8b4-a2d52a7f09cf"/>
    <xsd:import namespace="4b4f5136-51cc-40f9-b8ee-994051844e9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c31507-2017-49a1-a8b4-a2d52a7f09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Bildmarkierungen" ma:readOnly="false" ma:fieldId="{5cf76f15-5ced-4ddc-b409-7134ff3c332f}" ma:taxonomyMulti="true" ma:sspId="6eb20c4f-c5c2-492b-9954-d638c64bfe97"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b4f5136-51cc-40f9-b8ee-994051844e9d" elementFormDefault="qualified">
    <xsd:import namespace="http://schemas.microsoft.com/office/2006/documentManagement/types"/>
    <xsd:import namespace="http://schemas.microsoft.com/office/infopath/2007/PartnerControls"/>
    <xsd:element name="SharedWithUsers" ma:index="11"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Freigegeben für - Details" ma:internalName="SharedWithDetails" ma:readOnly="true">
      <xsd:simpleType>
        <xsd:restriction base="dms:Note">
          <xsd:maxLength value="255"/>
        </xsd:restriction>
      </xsd:simpleType>
    </xsd:element>
    <xsd:element name="TaxCatchAll" ma:index="20" nillable="true" ma:displayName="Taxonomy Catch All Column" ma:hidden="true" ma:list="{3e0cf284-36bf-4552-9f96-7d1ca428e497}" ma:internalName="TaxCatchAll" ma:showField="CatchAllData" ma:web="4b4f5136-51cc-40f9-b8ee-994051844e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2.xml><?xml version="1.0" encoding="utf-8"?>
<?mso-contentType ?>
<FormTemplates xmlns="http://schemas.microsoft.com/sharepoint/v3/contenttype/forms">
  <Display>DocumentLibraryForm</Display>
  <Edit>DocumentLibraryForm</Edit>
  <New>DocumentLibraryForm</New>
</FormTemplates>
</file>

<file path=customXml/item13.xml><?xml version="1.0" encoding="utf-8"?>
<p:properties xmlns:p="http://schemas.microsoft.com/office/2006/metadata/properties" xmlns:xsi="http://www.w3.org/2001/XMLSchema-instance" xmlns:pc="http://schemas.microsoft.com/office/infopath/2007/PartnerControls">
  <documentManagement>
    <lcf76f155ced4ddcb4097134ff3c332f xmlns="47c31507-2017-49a1-a8b4-a2d52a7f09cf">
      <Terms xmlns="http://schemas.microsoft.com/office/infopath/2007/PartnerControls"/>
    </lcf76f155ced4ddcb4097134ff3c332f>
    <TaxCatchAll xmlns="4b4f5136-51cc-40f9-b8ee-994051844e9d" xsi:nil="true"/>
  </documentManagement>
</p:properties>
</file>

<file path=customXml/item2.xml><?xml version="1.0" encoding="utf-8"?>
<Control xmlns="http://schemas.microsoft.com/VisualStudio/2011/storyboarding/control">
  <Id Name="a3de60e0-5cdb-4b44-b9d1-eb570cde3af4" Revision="2" Stencil="System.MyShapes" StencilVersion="1.0"/>
</Control>
</file>

<file path=customXml/item3.xml><?xml version="1.0" encoding="utf-8"?>
<Control xmlns="http://schemas.microsoft.com/VisualStudio/2011/storyboarding/control">
  <Id Name="3682b783-1ee3-4c4e-b21c-6736bd95551f" Revision="2" Stencil="System.MyShapes" StencilVersion="1.0"/>
</Control>
</file>

<file path=customXml/item4.xml><?xml version="1.0" encoding="utf-8"?>
<Control xmlns="http://schemas.microsoft.com/VisualStudio/2011/storyboarding/control">
  <Id Name="System.Storyboarding.Common.Text" Revision="1" Stencil="System.Storyboarding.Common" StencilVersion="0.1"/>
</Control>
</file>

<file path=customXml/item5.xml><?xml version="1.0" encoding="utf-8"?>
<Control xmlns="http://schemas.microsoft.com/VisualStudio/2011/storyboarding/control">
  <Id Name="3682b783-1ee3-4c4e-b21c-6736bd95551f" Revision="1" Stencil="System.MyShapes" StencilVersion="1.0"/>
</Control>
</file>

<file path=customXml/item6.xml><?xml version="1.0" encoding="utf-8"?>
<Control xmlns="http://schemas.microsoft.com/VisualStudio/2011/storyboarding/control">
  <Id Name="3682b783-1ee3-4c4e-b21c-6736bd95551f" Revision="2" Stencil="System.MyShapes" StencilVersion="1.0"/>
</Control>
</file>

<file path=customXml/item7.xml><?xml version="1.0" encoding="utf-8"?>
<Control xmlns="http://schemas.microsoft.com/VisualStudio/2011/storyboarding/control">
  <Id Name="a3de60e0-5cdb-4b44-b9d1-eb570cde3af4" Revision="1" Stencil="System.MyShapes" StencilVersion="1.0"/>
</Control>
</file>

<file path=customXml/item8.xml><?xml version="1.0" encoding="utf-8"?>
<Control xmlns="http://schemas.microsoft.com/VisualStudio/2011/storyboarding/control">
  <Id Name="a3de60e0-5cdb-4b44-b9d1-eb570cde3af4" Revision="2" Stencil="System.MyShapes" StencilVersion="1.0"/>
</Control>
</file>

<file path=customXml/item9.xml><?xml version="1.0" encoding="utf-8"?>
<Control xmlns="http://schemas.microsoft.com/VisualStudio/2011/storyboarding/control">
  <Id Name="782b6d6d-4ab4-4591-b38d-465207773355" Revision="1" Stencil="System.MyShapes" StencilVersion="1.0"/>
</Control>
</file>

<file path=customXml/itemProps1.xml><?xml version="1.0" encoding="utf-8"?>
<ds:datastoreItem xmlns:ds="http://schemas.openxmlformats.org/officeDocument/2006/customXml" ds:itemID="{CF23891F-71C3-41D7-9B26-4DE5CB23EF14}">
  <ds:schemaRefs>
    <ds:schemaRef ds:uri="http://schemas.microsoft.com/VisualStudio/2011/storyboarding/control"/>
  </ds:schemaRefs>
</ds:datastoreItem>
</file>

<file path=customXml/itemProps10.xml><?xml version="1.0" encoding="utf-8"?>
<ds:datastoreItem xmlns:ds="http://schemas.openxmlformats.org/officeDocument/2006/customXml" ds:itemID="{983DA3D1-5E57-4AF1-AD13-443F60FD6D57}">
  <ds:schemaRefs>
    <ds:schemaRef ds:uri="http://schemas.microsoft.com/VisualStudio/2011/storyboarding/control"/>
  </ds:schemaRefs>
</ds:datastoreItem>
</file>

<file path=customXml/itemProps11.xml><?xml version="1.0" encoding="utf-8"?>
<ds:datastoreItem xmlns:ds="http://schemas.openxmlformats.org/officeDocument/2006/customXml" ds:itemID="{4F12FF30-EE23-4FA9-AA86-12B4F7854BC6}"/>
</file>

<file path=customXml/itemProps12.xml><?xml version="1.0" encoding="utf-8"?>
<ds:datastoreItem xmlns:ds="http://schemas.openxmlformats.org/officeDocument/2006/customXml" ds:itemID="{BA96E51F-3336-47D2-895A-2D851DE0D68F}"/>
</file>

<file path=customXml/itemProps13.xml><?xml version="1.0" encoding="utf-8"?>
<ds:datastoreItem xmlns:ds="http://schemas.openxmlformats.org/officeDocument/2006/customXml" ds:itemID="{7F39956C-790D-47A3-B059-020EFA2369E0}"/>
</file>

<file path=customXml/itemProps2.xml><?xml version="1.0" encoding="utf-8"?>
<ds:datastoreItem xmlns:ds="http://schemas.openxmlformats.org/officeDocument/2006/customXml" ds:itemID="{80F42BCC-C10F-44FF-9A86-5B532B6BC56E}">
  <ds:schemaRefs>
    <ds:schemaRef ds:uri="http://schemas.microsoft.com/VisualStudio/2011/storyboarding/control"/>
  </ds:schemaRefs>
</ds:datastoreItem>
</file>

<file path=customXml/itemProps3.xml><?xml version="1.0" encoding="utf-8"?>
<ds:datastoreItem xmlns:ds="http://schemas.openxmlformats.org/officeDocument/2006/customXml" ds:itemID="{AAD3A396-2E1D-446F-9392-F663233FE9A7}">
  <ds:schemaRefs>
    <ds:schemaRef ds:uri="http://schemas.microsoft.com/VisualStudio/2011/storyboarding/control"/>
  </ds:schemaRefs>
</ds:datastoreItem>
</file>

<file path=customXml/itemProps4.xml><?xml version="1.0" encoding="utf-8"?>
<ds:datastoreItem xmlns:ds="http://schemas.openxmlformats.org/officeDocument/2006/customXml" ds:itemID="{FA9096D8-2D57-43E7-BC78-302734CDABF3}">
  <ds:schemaRefs>
    <ds:schemaRef ds:uri="http://schemas.microsoft.com/VisualStudio/2011/storyboarding/control"/>
  </ds:schemaRefs>
</ds:datastoreItem>
</file>

<file path=customXml/itemProps5.xml><?xml version="1.0" encoding="utf-8"?>
<ds:datastoreItem xmlns:ds="http://schemas.openxmlformats.org/officeDocument/2006/customXml" ds:itemID="{65A7CDB0-199B-4668-98A2-209DE75D6FAD}">
  <ds:schemaRefs>
    <ds:schemaRef ds:uri="http://schemas.microsoft.com/VisualStudio/2011/storyboarding/control"/>
  </ds:schemaRefs>
</ds:datastoreItem>
</file>

<file path=customXml/itemProps6.xml><?xml version="1.0" encoding="utf-8"?>
<ds:datastoreItem xmlns:ds="http://schemas.openxmlformats.org/officeDocument/2006/customXml" ds:itemID="{A8C078C1-0B12-4471-BF5F-BD3F47E781D2}">
  <ds:schemaRefs>
    <ds:schemaRef ds:uri="http://schemas.microsoft.com/VisualStudio/2011/storyboarding/control"/>
  </ds:schemaRefs>
</ds:datastoreItem>
</file>

<file path=customXml/itemProps7.xml><?xml version="1.0" encoding="utf-8"?>
<ds:datastoreItem xmlns:ds="http://schemas.openxmlformats.org/officeDocument/2006/customXml" ds:itemID="{AE9414AD-199E-4924-8E3F-B16B338313ED}">
  <ds:schemaRefs>
    <ds:schemaRef ds:uri="http://schemas.microsoft.com/VisualStudio/2011/storyboarding/control"/>
  </ds:schemaRefs>
</ds:datastoreItem>
</file>

<file path=customXml/itemProps8.xml><?xml version="1.0" encoding="utf-8"?>
<ds:datastoreItem xmlns:ds="http://schemas.openxmlformats.org/officeDocument/2006/customXml" ds:itemID="{1B5F96B0-8A4D-4B7D-94CA-FDE912DB89B5}">
  <ds:schemaRefs>
    <ds:schemaRef ds:uri="http://schemas.microsoft.com/VisualStudio/2011/storyboarding/control"/>
  </ds:schemaRefs>
</ds:datastoreItem>
</file>

<file path=customXml/itemProps9.xml><?xml version="1.0" encoding="utf-8"?>
<ds:datastoreItem xmlns:ds="http://schemas.openxmlformats.org/officeDocument/2006/customXml" ds:itemID="{B385B46F-DC37-4E36-88C6-A520975FA83D}">
  <ds:schemaRefs>
    <ds:schemaRef ds:uri="http://schemas.microsoft.com/VisualStudio/2011/storyboarding/control"/>
  </ds:schemaRefs>
</ds:datastoreItem>
</file>

<file path=docProps/app.xml><?xml version="1.0" encoding="utf-8"?>
<Properties xmlns="http://schemas.openxmlformats.org/officeDocument/2006/extended-properties" xmlns:vt="http://schemas.openxmlformats.org/officeDocument/2006/docPropsVTypes">
  <TotalTime>0</TotalTime>
  <Words>1413</Words>
  <Application>Microsoft Office PowerPoint</Application>
  <PresentationFormat>Breitbild</PresentationFormat>
  <Paragraphs>181</Paragraphs>
  <Slides>15</Slides>
  <Notes>12</Notes>
  <HiddenSlides>0</HiddenSlides>
  <MMClips>0</MMClips>
  <ScaleCrop>false</ScaleCrop>
  <HeadingPairs>
    <vt:vector size="8" baseType="variant">
      <vt:variant>
        <vt:lpstr>Verwendete Schriftarten</vt:lpstr>
      </vt:variant>
      <vt:variant>
        <vt:i4>3</vt:i4>
      </vt:variant>
      <vt:variant>
        <vt:lpstr>Design</vt:lpstr>
      </vt:variant>
      <vt:variant>
        <vt:i4>1</vt:i4>
      </vt:variant>
      <vt:variant>
        <vt:lpstr>Eingebettete OLE-Server</vt:lpstr>
      </vt:variant>
      <vt:variant>
        <vt:i4>1</vt:i4>
      </vt:variant>
      <vt:variant>
        <vt:lpstr>Folientitel</vt:lpstr>
      </vt:variant>
      <vt:variant>
        <vt:i4>15</vt:i4>
      </vt:variant>
    </vt:vector>
  </HeadingPairs>
  <TitlesOfParts>
    <vt:vector size="20" baseType="lpstr">
      <vt:lpstr>Aptos</vt:lpstr>
      <vt:lpstr>Arial</vt:lpstr>
      <vt:lpstr>Wingdings</vt:lpstr>
      <vt:lpstr>1_1</vt:lpstr>
      <vt:lpstr>Acrobat Document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Paula Schneider</dc:creator>
  <cp:lastModifiedBy>Paula Schneider</cp:lastModifiedBy>
  <cp:revision>99</cp:revision>
  <dcterms:created xsi:type="dcterms:W3CDTF">2024-11-18T08:34:02Z</dcterms:created>
  <dcterms:modified xsi:type="dcterms:W3CDTF">2025-04-04T10:06:24Z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y fmtid="{D5CDD505-2E9C-101B-9397-08002B2CF9AE}" pid="3" name="ContentTypeId">
    <vt:lpwstr>0x0101008D4ECEC6BCA62E4DB566187D7585D4CD</vt:lpwstr>
  </property>
</Properties>
</file>